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98"/>
  </p:notesMasterIdLst>
  <p:sldIdLst>
    <p:sldId id="256" r:id="rId3"/>
    <p:sldId id="386" r:id="rId4"/>
    <p:sldId id="390" r:id="rId5"/>
    <p:sldId id="297" r:id="rId6"/>
    <p:sldId id="283" r:id="rId7"/>
    <p:sldId id="284" r:id="rId8"/>
    <p:sldId id="272" r:id="rId9"/>
    <p:sldId id="286" r:id="rId10"/>
    <p:sldId id="290" r:id="rId11"/>
    <p:sldId id="291" r:id="rId12"/>
    <p:sldId id="292" r:id="rId13"/>
    <p:sldId id="293" r:id="rId14"/>
    <p:sldId id="294" r:id="rId15"/>
    <p:sldId id="295" r:id="rId16"/>
    <p:sldId id="296" r:id="rId17"/>
    <p:sldId id="259" r:id="rId18"/>
    <p:sldId id="302" r:id="rId19"/>
    <p:sldId id="298" r:id="rId20"/>
    <p:sldId id="303" r:id="rId21"/>
    <p:sldId id="308" r:id="rId22"/>
    <p:sldId id="309" r:id="rId23"/>
    <p:sldId id="310" r:id="rId24"/>
    <p:sldId id="311" r:id="rId25"/>
    <p:sldId id="304" r:id="rId26"/>
    <p:sldId id="306" r:id="rId27"/>
    <p:sldId id="307" r:id="rId28"/>
    <p:sldId id="313" r:id="rId29"/>
    <p:sldId id="326" r:id="rId30"/>
    <p:sldId id="314" r:id="rId31"/>
    <p:sldId id="387" r:id="rId32"/>
    <p:sldId id="389" r:id="rId33"/>
    <p:sldId id="299" r:id="rId34"/>
    <p:sldId id="316" r:id="rId35"/>
    <p:sldId id="317" r:id="rId36"/>
    <p:sldId id="318" r:id="rId37"/>
    <p:sldId id="319" r:id="rId38"/>
    <p:sldId id="320" r:id="rId39"/>
    <p:sldId id="388" r:id="rId40"/>
    <p:sldId id="315" r:id="rId41"/>
    <p:sldId id="323" r:id="rId42"/>
    <p:sldId id="322" r:id="rId43"/>
    <p:sldId id="325" r:id="rId44"/>
    <p:sldId id="327" r:id="rId45"/>
    <p:sldId id="329" r:id="rId46"/>
    <p:sldId id="330" r:id="rId47"/>
    <p:sldId id="331" r:id="rId48"/>
    <p:sldId id="332" r:id="rId49"/>
    <p:sldId id="333" r:id="rId50"/>
    <p:sldId id="334" r:id="rId51"/>
    <p:sldId id="335" r:id="rId52"/>
    <p:sldId id="336" r:id="rId53"/>
    <p:sldId id="337" r:id="rId54"/>
    <p:sldId id="338" r:id="rId55"/>
    <p:sldId id="340" r:id="rId56"/>
    <p:sldId id="341" r:id="rId57"/>
    <p:sldId id="342" r:id="rId58"/>
    <p:sldId id="343" r:id="rId59"/>
    <p:sldId id="344" r:id="rId60"/>
    <p:sldId id="269" r:id="rId61"/>
    <p:sldId id="347" r:id="rId62"/>
    <p:sldId id="348" r:id="rId63"/>
    <p:sldId id="349" r:id="rId64"/>
    <p:sldId id="350" r:id="rId65"/>
    <p:sldId id="351" r:id="rId66"/>
    <p:sldId id="352" r:id="rId67"/>
    <p:sldId id="353" r:id="rId68"/>
    <p:sldId id="345" r:id="rId69"/>
    <p:sldId id="356" r:id="rId70"/>
    <p:sldId id="357" r:id="rId71"/>
    <p:sldId id="358" r:id="rId72"/>
    <p:sldId id="362" r:id="rId73"/>
    <p:sldId id="355" r:id="rId74"/>
    <p:sldId id="364" r:id="rId75"/>
    <p:sldId id="365" r:id="rId76"/>
    <p:sldId id="366" r:id="rId77"/>
    <p:sldId id="367" r:id="rId78"/>
    <p:sldId id="363" r:id="rId79"/>
    <p:sldId id="369" r:id="rId80"/>
    <p:sldId id="370" r:id="rId81"/>
    <p:sldId id="371" r:id="rId82"/>
    <p:sldId id="372" r:id="rId83"/>
    <p:sldId id="373" r:id="rId84"/>
    <p:sldId id="368" r:id="rId85"/>
    <p:sldId id="375" r:id="rId86"/>
    <p:sldId id="376" r:id="rId87"/>
    <p:sldId id="377" r:id="rId88"/>
    <p:sldId id="378" r:id="rId89"/>
    <p:sldId id="379" r:id="rId90"/>
    <p:sldId id="380" r:id="rId91"/>
    <p:sldId id="381" r:id="rId92"/>
    <p:sldId id="374" r:id="rId93"/>
    <p:sldId id="383" r:id="rId94"/>
    <p:sldId id="384" r:id="rId95"/>
    <p:sldId id="278" r:id="rId96"/>
    <p:sldId id="385" r:id="rId97"/>
  </p:sldIdLst>
  <p:sldSz cx="12192000" cy="6858000"/>
  <p:notesSz cx="6858000" cy="9144000"/>
  <p:embeddedFontLst>
    <p:embeddedFont>
      <p:font typeface="Calibri" panose="020F0502020204030204" pitchFamily="34" charset="0"/>
      <p:regular r:id="rId99"/>
      <p:bold r:id="rId100"/>
      <p:italic r:id="rId101"/>
      <p:boldItalic r:id="rId102"/>
    </p:embeddedFont>
    <p:embeddedFont>
      <p:font typeface="Calibri Light" panose="020F0302020204030204" pitchFamily="34" charset="0"/>
      <p:regular r:id="rId103"/>
      <p:italic r:id="rId104"/>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595" autoAdjust="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4.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5.fntdata"/><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font" Target="fonts/font6.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2.fntdata"/><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526DD2D-A3E1-4F61-BA31-4CBD686D0889}"/>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3" name="Espace réservé de la date 2">
            <a:extLst>
              <a:ext uri="{FF2B5EF4-FFF2-40B4-BE49-F238E27FC236}">
                <a16:creationId xmlns:a16="http://schemas.microsoft.com/office/drawing/2014/main" id="{C0C42455-0DB9-4FBF-88B5-DF45105AB9CC}"/>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3D96CD53-F3C8-4732-A6C3-CD99343B6066}" type="datetime1">
              <a:rPr lang="fr-FR"/>
              <a:pPr lvl="0"/>
              <a:t>13/11/2019</a:t>
            </a:fld>
            <a:endParaRPr lang="fr-FR"/>
          </a:p>
        </p:txBody>
      </p:sp>
      <p:sp>
        <p:nvSpPr>
          <p:cNvPr id="4" name="Espace réservé de l'image des diapositives 3">
            <a:extLst>
              <a:ext uri="{FF2B5EF4-FFF2-40B4-BE49-F238E27FC236}">
                <a16:creationId xmlns:a16="http://schemas.microsoft.com/office/drawing/2014/main" id="{BA9B784B-67A4-471F-90C2-91C7219124EA}"/>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Espace réservé des notes 4">
            <a:extLst>
              <a:ext uri="{FF2B5EF4-FFF2-40B4-BE49-F238E27FC236}">
                <a16:creationId xmlns:a16="http://schemas.microsoft.com/office/drawing/2014/main" id="{9BE8D4F7-BB1F-4968-85A1-F3D69FEDCFC4}"/>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a:extLst>
              <a:ext uri="{FF2B5EF4-FFF2-40B4-BE49-F238E27FC236}">
                <a16:creationId xmlns:a16="http://schemas.microsoft.com/office/drawing/2014/main" id="{61EE9301-52A7-48F0-87D8-B0ADFCDC8C9C}"/>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7" name="Espace réservé du numéro de diapositive 6">
            <a:extLst>
              <a:ext uri="{FF2B5EF4-FFF2-40B4-BE49-F238E27FC236}">
                <a16:creationId xmlns:a16="http://schemas.microsoft.com/office/drawing/2014/main" id="{E34A9A9A-6CD0-41C5-B16D-E1652D2C7363}"/>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F1F3806C-1BC3-4724-A454-653A9C9ABE5E}" type="slidenum">
              <a:t>‹N°›</a:t>
            </a:fld>
            <a:endParaRPr lang="fr-FR"/>
          </a:p>
        </p:txBody>
      </p:sp>
    </p:spTree>
    <p:extLst>
      <p:ext uri="{BB962C8B-B14F-4D97-AF65-F5344CB8AC3E}">
        <p14:creationId xmlns:p14="http://schemas.microsoft.com/office/powerpoint/2010/main" val="1331916196"/>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lvl="0"/>
            <a:fld id="{F1F3806C-1BC3-4724-A454-653A9C9ABE5E}" type="slidenum">
              <a:rPr lang="fr-FR" smtClean="0"/>
              <a:t>5</a:t>
            </a:fld>
            <a:endParaRPr lang="fr-FR"/>
          </a:p>
        </p:txBody>
      </p:sp>
    </p:spTree>
    <p:extLst>
      <p:ext uri="{BB962C8B-B14F-4D97-AF65-F5344CB8AC3E}">
        <p14:creationId xmlns:p14="http://schemas.microsoft.com/office/powerpoint/2010/main" val="1878229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42A4817-B2F6-49D7-8A2A-FFB6588F8D72}"/>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8793A1B7-1C76-4341-BD83-7434B5E5325D}"/>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282A2AD8-3C61-46E1-BBF5-7AB4ACBC6AC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119E367-BDAA-4599-9DE6-C09C3FCD81B8}" type="slidenum">
              <a:t>47</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D5021E8-2486-4226-B7CE-FD565D68974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DE492C9D-E8B3-43BD-B8A1-119760AE5AD4}"/>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C71BEB93-44B4-4F0F-BD17-11D5A02E283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DB472AB-7B9A-4424-97FF-1F4EEFDD8DE0}" type="slidenum">
              <a:t>48</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5F8F5FD-9C07-4C25-B603-317799F5A40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D3C06B0A-B2DD-4BD1-96DE-E235E4511AAC}"/>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9222A8A2-7630-4C46-9102-27D4D9E74E9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A428A2E-1E8D-4231-9A6E-E7BE9607EC21}" type="slidenum">
              <a:t>49</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41F1ABC-6A47-4941-9D10-56664378AE60}"/>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89C5F011-192C-4759-9A09-B11705B8B439}"/>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17C58F3F-B98F-4338-A07F-51017F4256E8}"/>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A4A8915-F2EE-42E5-9ABF-6067E0C0A958}" type="slidenum">
              <a:t>50</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09C2326-2445-4E46-82C4-D958616C2E2F}"/>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9E546225-6ADF-4D4E-881D-25ADD61D7182}"/>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245A6F6F-6AF3-4999-A463-90ACBC048C6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A0382DA-3BDD-4CE8-8218-19A98CDCA301}" type="slidenum">
              <a:t>51</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1058225-AB30-43B2-B056-F00316A2E747}"/>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0D1CE91A-06BB-4143-B14F-AED5A0CFE2E8}"/>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D27B0E63-9C63-4824-8C90-AB4A7E571F8D}"/>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02EB306-A88C-4F90-BB18-5452D5D2C68B}" type="slidenum">
              <a:t>52</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37F60E7-47E6-4394-A055-DD5C13511256}"/>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91A1E2D5-EEB6-4856-837C-4B166763F3FC}"/>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8400B9D4-CF56-45F5-9492-E87FEDCB3EA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4543393-21BF-4131-AD5E-740DEC877935}" type="slidenum">
              <a:t>53</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8F8AE20-9690-41CD-A99C-7E61212B8FB2}"/>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9F719B11-48C2-478D-971F-F102BD321BF6}"/>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D3B05E68-6696-4D4F-9378-233D05CDDF4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412AED4-8F87-4FE1-AB3D-15EB35F69508}" type="slidenum">
              <a:t>54</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70DC6C7-E970-4817-A1B5-55CB66A4F0DE}"/>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44303FC0-839D-460A-BFA5-78734911E401}"/>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A72181A7-215A-4E29-A848-E4CC6BC3F69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E3670C4-FAED-47E1-8DCC-BBF8CFDF3752}" type="slidenum">
              <a:t>55</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A59469D-6C18-442C-92C1-F6B0F804447C}"/>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05C9334-F885-4A82-8F4F-D9264003ADEB}"/>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018BF9E8-74BC-46EB-A8D5-5A3856D8241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47F9333-C165-45FA-9171-B218B46215E1}" type="slidenum">
              <a:t>56</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lvl="0"/>
            <a:fld id="{F1F3806C-1BC3-4724-A454-653A9C9ABE5E}" type="slidenum">
              <a:rPr lang="fr-FR" smtClean="0"/>
              <a:t>16</a:t>
            </a:fld>
            <a:endParaRPr lang="fr-FR"/>
          </a:p>
        </p:txBody>
      </p:sp>
    </p:spTree>
    <p:extLst>
      <p:ext uri="{BB962C8B-B14F-4D97-AF65-F5344CB8AC3E}">
        <p14:creationId xmlns:p14="http://schemas.microsoft.com/office/powerpoint/2010/main" val="4080965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046D059-9E8D-4767-A6BC-546925F72673}"/>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D024F87C-B6F6-4464-A5D0-1D10ACD2F352}"/>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5E849F2C-165C-48B6-AC68-15EA20142AF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506EE4F-3670-405A-866D-C25814FF44C9}" type="slidenum">
              <a:t>57</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6C9480C-721B-4C71-9265-1A72CBB715AC}"/>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D324F027-3545-49E0-826A-9854BFA4AEB9}"/>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F3154C87-B198-45AF-B267-2B1799529C6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D2AB98E-7A67-41E1-8555-2D5645CE7AD6}" type="slidenum">
              <a:t>58</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AA416D3-DA46-4BCC-A502-BEE8696341FF}"/>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305512A2-E58C-4CFA-93C3-7576256E598E}"/>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DD122F4A-D5C8-4F6B-95B7-4A0B0E06D99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2996846-ED94-485B-A052-F86C03990B4A}" type="slidenum">
              <a:t>59</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4BC09EB-6753-44DC-B418-23D56DFFD226}"/>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4C5B9719-BF82-4F1C-8E86-365B969B7313}"/>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BA331ABF-9A0F-4CF1-BDFE-79D18CC032B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0FBFFA9-4F37-4E8C-982C-25F04D517645}" type="slidenum">
              <a:t>60</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D4D53D7-D4A6-4E4B-9053-ABF7592D2393}"/>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084C881A-3800-4839-A1D5-B6FE1C3FE48F}"/>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5D0D8591-227C-4A3B-92A2-E1FB27D886FD}"/>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4C9ECF5-D7EA-4B0F-8396-52B5C9E281EB}" type="slidenum">
              <a:t>61</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2E3DCB6-1FCB-48CB-BBAF-1445577B5216}"/>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390917E8-9C30-499A-82D8-AEB1AD5AA5D2}"/>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C878728C-F0D1-4020-96A2-8B999E4C710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2DEA2C9-269F-49B4-BC13-559719EE30EE}" type="slidenum">
              <a:t>62</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D19F73A-6D2E-4791-B16B-1C165AE87D7A}"/>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2A92A99C-7461-4B7F-B5E3-8C8EA15322D7}"/>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A0AFAF3B-6739-4DF1-B822-5F792ADA4B0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B040958-44DF-48EA-BF35-5ADE5BD9E6EB}" type="slidenum">
              <a:t>63</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0DADC3B-B055-4378-9FBE-2F3C9AFD5DD7}"/>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D85B0626-C21B-4A4E-A31B-C10DFD57F5A2}"/>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8156A709-59AC-4B59-ACF9-A6B56E8F075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2128328-577B-4E73-86DD-D807BA7B3F26}" type="slidenum">
              <a:t>64</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4E6B4C8-3365-4E6F-9B68-3D344163F7F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A04DC173-01C2-49F4-A1AA-F2795A921F84}"/>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CDD7E466-B3C3-444A-BD89-E7A98FB2572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C0B5B86-C32E-4310-A03E-37F46BA15673}" type="slidenum">
              <a:t>65</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8D7F23F-628C-45DF-966E-941E2C8E98D6}"/>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CC28220B-103C-4634-A884-61897FF0A7E6}"/>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476D4668-FA61-40B3-9297-A55E3DBDF7D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EAE029A-E17E-4812-8255-C5A897B93404}" type="slidenum">
              <a:t>66</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BF1855B-F85C-4551-BB46-8E1DA1D80655}"/>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6A63A769-B73D-4ED7-A8E3-D20F468AF065}"/>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DA8FE65F-3BC0-4118-BA5B-1E7504BB670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C63E860-0FE6-4F1D-BFA9-A4F856571E43}" type="slidenum">
              <a:t>40</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C1452D3-F4B6-434C-9FC5-E3A9A8BEE22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6F156B44-6455-4C9B-AA00-7B86E0B73305}"/>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3A07343B-93CB-4147-BFF0-52A615577F1A}"/>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A57AC1B-602C-4A25-9BEE-31C0E0CD3988}" type="slidenum">
              <a:t>67</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57A52AA-BAD7-425E-AA41-4996BE744B55}"/>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35FD0AE-7883-4B45-A0B6-BC7D96722279}"/>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AA7D5B7D-1946-41D4-856C-C1CBDCBCB76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8F3254D-6303-4C9A-8725-0EAA13163BCB}" type="slidenum">
              <a:t>68</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A3795DD-523C-4761-9D42-FBEFF4C47F1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C62EE5A2-C77D-49CD-B4EF-7CC1B8F6A1EC}"/>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FDCF7D52-56A0-41DF-8B54-94D8BD939CE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567622D-277A-4094-BFAB-B3BB448B54DA}" type="slidenum">
              <a:t>69</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4D25559-F773-4552-AAF8-11D34975D7EA}"/>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3A08B8A2-D5FD-4ABB-9C61-208EDA458AB1}"/>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0697BDC7-0116-4E65-BA01-73F1D65BC91A}"/>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C0B33D5-13DF-429A-B383-4F69C22AB56F}" type="slidenum">
              <a:t>70</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40657AA-5846-42C5-A857-28CAAB37E533}"/>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7BDCC1A-1525-4DC7-A4CF-82213661A577}"/>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31515715-95C5-495C-874D-CEE9A1F2023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8D24879-532C-4D98-ADCF-F0A7C9055688}" type="slidenum">
              <a:t>71</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421B2F1-3867-4AE8-8DE7-D242F1313E22}"/>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C02A47E-9D2E-4FA4-B384-761CA7DB158E}"/>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7B9B03B0-E286-4478-8A3E-D87B4321B81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6E9DC8D-17A0-43CF-AC0C-608FF676EAA7}" type="slidenum">
              <a:t>72</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57AFA98-1B15-4746-8B6C-C4E10B26C122}"/>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40BCF3AE-9D50-44D7-8096-F56B0BC9D946}"/>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67032648-248D-4959-998C-7CC37D63793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5877E64-124C-4C97-BD79-B753237C04BB}" type="slidenum">
              <a:t>73</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07C5A86-2877-4CC9-968E-CE190CC369F9}"/>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BF5992BC-2D3A-453F-9AC7-7786991515B6}"/>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13097B79-F7E7-4BB2-929E-AD58FE730F6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6BAD6A0-40D5-4E9D-9FAC-1CC1F8F59868}" type="slidenum">
              <a:t>74</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768F58F-B829-40FA-8C46-1D959148766A}"/>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C0B7198F-47DC-474A-AE84-8ED779547BE8}"/>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2756A023-FF3A-45C4-AF69-B77E73B7E8AD}"/>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2EFC76D-BD84-4798-B0CC-B4D160A9CAA7}" type="slidenum">
              <a:t>75</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ED95FA5-5E35-4411-8B34-0B3366122C29}"/>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A136E9EF-4E01-48FF-BFD6-58886616AF19}"/>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293D4469-324F-4F8C-8673-67756E1DCC1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C78E8F8-A08F-47D7-92A2-74F5A9E0B637}" type="slidenum">
              <a:t>76</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AAC765E-3077-4B27-89D9-06C2667DA759}"/>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E20982F3-80D9-46FB-9BE8-CA88C466B510}"/>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00D0E910-529C-4E9E-B2D0-C41DC74B562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DCD94F4-5675-462C-8F91-3D88A9619A4B}" type="slidenum">
              <a:t>41</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1964650-96EE-45A4-8CBA-5952949475D2}"/>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47D3616-07D6-4B4B-B259-ECFA24CDC6F4}"/>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02E56654-552D-4A78-8477-506B135E5D5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E01C0A6-CBA6-4C4E-A960-0244CEC85692}" type="slidenum">
              <a:t>77</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6D2E497-DDC7-46FD-A416-67A1BAB5642C}"/>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8D7FA978-118B-4D98-AD25-69B12B2DDE05}"/>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58348691-4C00-477C-8AA5-57DDFE510AF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A53FAFC-6E1F-46FE-A7C5-C659ECCCF466}" type="slidenum">
              <a:t>78</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05FDD88-5BF2-48AF-9EDE-E1A69B88A3C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D62CD0FA-E680-4470-A17A-4EA66446EAAD}"/>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6D48383B-BADD-4827-BEDB-F96AA57F504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CAA094B-F42F-48B3-BEC6-1E7179E089DB}" type="slidenum">
              <a:t>79</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320FE4B-0BDC-4FDD-9C32-EDAC96E0FC08}"/>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1EB33E14-AF5C-4408-A4A8-E19DF9CA88E1}"/>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16FD9A8F-DC77-4E42-8A1D-BC3C874BAE0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025EBC9-7FB8-4BDC-938E-89B8D0CB34E4}" type="slidenum">
              <a:t>80</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27C1B53-D330-4CB4-9929-AED6C5CCEFC7}"/>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3076D0-9555-48B8-A115-7750E0F07093}"/>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470ECD99-CA7B-4683-B928-055BC33355E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66E2367-417E-481B-A55D-A1F1E24905B5}" type="slidenum">
              <a:t>81</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801D765-0B7C-4420-B6C1-793F9A2CFB65}"/>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3E21C32-727D-4884-BBBB-47B5BDB45293}"/>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FD307229-C9C2-48D0-B53E-5EA55B46F17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C67E383-EDA6-4946-B38D-170D42A6E799}" type="slidenum">
              <a:t>82</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74B9BC3-55B3-4B40-AA77-EA1A5CF8046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B8C7FF6-05A3-4F95-B019-327622802D6A}"/>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3F8333B1-97C5-4692-AB4F-5A4A88631DF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FA86D46-326F-48D2-85D0-4A5329C791F1}" type="slidenum">
              <a:t>83</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E3EB3BA-BCDA-49C0-8ED4-63A64632671E}"/>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0BFD39EF-C9CA-4320-8D6F-B6994F39E5F9}"/>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C6919082-B563-4D1B-BE03-197D21EA564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77CEAA5-7A16-4FBC-99BF-FED607ABEDC4}" type="slidenum">
              <a:t>84</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91C7FD9-CA45-4DCE-AFB1-C9AEBBD3E6E9}"/>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43FC0EC5-7F7F-4D97-BDED-3B1BF2831516}"/>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83AEBC06-27C7-4A56-88E4-B7D3056E066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B102498-4BBD-4DF7-9654-99FDE9A8BAE7}" type="slidenum">
              <a:t>85</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B3FAF86-DBB3-4B13-AD48-7C43AB5E157F}"/>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631192F1-BE27-477C-90CB-DAD5B3751985}"/>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6D1BC7D3-1052-498C-B358-0986C57B68F8}"/>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9D87DBF-A551-478D-A1F9-1CB2E8ADB266}" type="slidenum">
              <a:t>86</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BDD9EE0-2A8C-4D3C-9DAC-D7FA5D8E3073}"/>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635CED1F-6C98-42B8-99D2-250B89FEAE19}"/>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DD5BB0AA-FE53-4070-B013-CA282C328D4D}"/>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AD837B4-260D-4B69-8CF3-21E5D0657B2A}" type="slidenum">
              <a:t>42</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0B1E022-3617-4335-BF3C-16A3DC850662}"/>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3CC86753-14C5-4A47-839E-EDEDE0B64117}"/>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909D7A90-4137-41D6-BFF1-D473814742F4}"/>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4DE06F0-D0A0-45ED-AE78-F76FB93860AC}" type="slidenum">
              <a:t>87</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FD22208-548C-41D8-AC60-1C8BEEF195A2}"/>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08626404-E269-41FA-B5BF-0BDA398B5F7B}"/>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DA12B667-8FFA-43EB-9770-3A574CC18C9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68FAF3E-7CBE-4410-8D94-0FFE24DCA84B}" type="slidenum">
              <a:t>88</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35EBA9E-C742-4EEA-AE30-052947F1F7B3}"/>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22066824-6CDE-4F01-B78E-9D0BEFFCF9EC}"/>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806140C5-4AA4-4317-900E-FD01792E170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76E0BD1-840B-4734-9CBE-C8B1AD9D0BE7}" type="slidenum">
              <a:t>89</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808F983-E6E9-4E28-9CF2-797701411C10}"/>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C69097DA-C6CA-44C0-B77A-1AC4DD5A34D2}"/>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BE56784E-9983-43F3-BB11-0E1C7428C52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4F8DD3E-83F2-48BB-AA7A-C8BAC80BE607}" type="slidenum">
              <a:t>90</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0AD9092-9CA6-45EA-8D29-F0376EE0B7FD}"/>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C6059A2E-9808-4DD2-9E3D-624515ED8E53}"/>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C1CE0486-0361-4AA6-81CD-CB0FF77BD64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E155DEC-F768-414D-AC36-30D7D531B771}" type="slidenum">
              <a:t>91</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AF546F3-D301-4E1B-B530-A6EDEDF0D555}"/>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68F00723-C15F-4E5D-8725-DB115F736A9C}"/>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E625E679-5607-4CEF-93AC-94FE099D34D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662428D-3E6E-4555-9E53-1B865F30D693}" type="slidenum">
              <a:t>92</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9B614BA-2F3D-4318-9CC3-DA63B7367B24}"/>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CC3F046F-AB6A-4B56-83E6-07A4A60C9410}"/>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4A0F8D29-0641-4455-8761-1B368E60695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22E7A16-642A-4945-957A-68D020BBDFAD}" type="slidenum">
              <a:t>93</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7AA7699-5306-4C81-98A2-6A3C348EECC1}"/>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520245C3-5A9F-4F84-AA40-08DB5DD545C9}"/>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CF7CE413-C633-43CF-B9FB-04CCB933D2B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5E12173-4A3C-41BB-9C31-95F9E23C0AA3}" type="slidenum">
              <a:t>43</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DF50BB4-7532-4FFF-B744-F4630139E163}"/>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6FF6A4F0-BD08-4316-9329-679119835F5C}"/>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4C64B2F9-F4C4-4C03-AA74-3C8A4DE06FE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CFBBC34-143D-4927-8688-B07C2A112D21}" type="slidenum">
              <a:t>44</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B795707-6D12-4B2E-A768-CB11FB4FDDAD}"/>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01D86C90-39FB-42F8-98F5-5778FD27F92C}"/>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FD5553B0-3866-4D6C-92F2-1491A4AAB13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D1F120F-B768-4DDD-8AF7-2BBF736BBB25}" type="slidenum">
              <a:t>45</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760AC9C-0345-419A-9D40-FAF6F653ADA1}"/>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00D40A11-339F-4DD2-9D22-BD9208C74413}"/>
              </a:ext>
            </a:extLst>
          </p:cNvPr>
          <p:cNvSpPr txBox="1">
            <a:spLocks noGrp="1"/>
          </p:cNvSpPr>
          <p:nvPr>
            <p:ph type="body" sz="quarter"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4794D31C-8BA2-487C-901A-428C06E0343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4CB3864-214C-43B7-9B28-3E5B2EC4FF06}" type="slidenum">
              <a:t>46</a:t>
            </a:fld>
            <a:endParaRPr lang="fr-FR" sz="12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C397D-4BD9-4A04-9EBC-C03F7AE4071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p>
        </p:txBody>
      </p:sp>
      <p:sp>
        <p:nvSpPr>
          <p:cNvPr id="3" name="Subtitle 2">
            <a:extLst>
              <a:ext uri="{FF2B5EF4-FFF2-40B4-BE49-F238E27FC236}">
                <a16:creationId xmlns:a16="http://schemas.microsoft.com/office/drawing/2014/main" id="{E31109D6-B83F-4457-8EB3-E846E65EC253}"/>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p>
        </p:txBody>
      </p:sp>
      <p:sp>
        <p:nvSpPr>
          <p:cNvPr id="4" name="Date Placeholder 3">
            <a:extLst>
              <a:ext uri="{FF2B5EF4-FFF2-40B4-BE49-F238E27FC236}">
                <a16:creationId xmlns:a16="http://schemas.microsoft.com/office/drawing/2014/main" id="{9D8FEDFD-87B4-4927-BF28-F130FEC98080}"/>
              </a:ext>
            </a:extLst>
          </p:cNvPr>
          <p:cNvSpPr txBox="1">
            <a:spLocks noGrp="1"/>
          </p:cNvSpPr>
          <p:nvPr>
            <p:ph type="dt" sz="half" idx="7"/>
          </p:nvPr>
        </p:nvSpPr>
        <p:spPr/>
        <p:txBody>
          <a:bodyPr/>
          <a:lstStyle>
            <a:lvl1pPr>
              <a:defRPr/>
            </a:lvl1pPr>
          </a:lstStyle>
          <a:p>
            <a:pPr lvl="0"/>
            <a:fld id="{6888AF9B-3739-4EFB-BB8C-79D864B3E3FE}" type="datetime1">
              <a:rPr lang="fr-FR"/>
              <a:pPr lvl="0"/>
              <a:t>13/11/2019</a:t>
            </a:fld>
            <a:endParaRPr lang="fr-FR"/>
          </a:p>
        </p:txBody>
      </p:sp>
      <p:sp>
        <p:nvSpPr>
          <p:cNvPr id="5" name="Footer Placeholder 4">
            <a:extLst>
              <a:ext uri="{FF2B5EF4-FFF2-40B4-BE49-F238E27FC236}">
                <a16:creationId xmlns:a16="http://schemas.microsoft.com/office/drawing/2014/main" id="{1938BA18-748E-4787-8393-C685FB635389}"/>
              </a:ext>
            </a:extLst>
          </p:cNvPr>
          <p:cNvSpPr txBox="1">
            <a:spLocks noGrp="1"/>
          </p:cNvSpPr>
          <p:nvPr>
            <p:ph type="ftr" sz="quarter" idx="9"/>
          </p:nvPr>
        </p:nvSpPr>
        <p:spPr/>
        <p:txBody>
          <a:bodyPr/>
          <a:lstStyle>
            <a:lvl1pPr>
              <a:defRPr/>
            </a:lvl1pPr>
          </a:lstStyle>
          <a:p>
            <a:pPr lvl="0"/>
            <a:endParaRPr lang="fr-FR"/>
          </a:p>
        </p:txBody>
      </p:sp>
      <p:sp>
        <p:nvSpPr>
          <p:cNvPr id="6" name="Slide Number Placeholder 5">
            <a:extLst>
              <a:ext uri="{FF2B5EF4-FFF2-40B4-BE49-F238E27FC236}">
                <a16:creationId xmlns:a16="http://schemas.microsoft.com/office/drawing/2014/main" id="{2C89E6BB-9C68-47F4-B3A7-CF8AE502E5CE}"/>
              </a:ext>
            </a:extLst>
          </p:cNvPr>
          <p:cNvSpPr txBox="1">
            <a:spLocks noGrp="1"/>
          </p:cNvSpPr>
          <p:nvPr>
            <p:ph type="sldNum" sz="quarter" idx="8"/>
          </p:nvPr>
        </p:nvSpPr>
        <p:spPr/>
        <p:txBody>
          <a:bodyPr/>
          <a:lstStyle>
            <a:lvl1pPr>
              <a:defRPr/>
            </a:lvl1pPr>
          </a:lstStyle>
          <a:p>
            <a:pPr lvl="0"/>
            <a:fld id="{FB670A37-57F7-4FDE-B78F-F96B6981FADB}" type="slidenum">
              <a:t>‹N°›</a:t>
            </a:fld>
            <a:endParaRPr lang="fr-FR"/>
          </a:p>
        </p:txBody>
      </p:sp>
    </p:spTree>
    <p:extLst>
      <p:ext uri="{BB962C8B-B14F-4D97-AF65-F5344CB8AC3E}">
        <p14:creationId xmlns:p14="http://schemas.microsoft.com/office/powerpoint/2010/main" val="266057575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4EE4-1423-4172-A31F-F8C21190565E}"/>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8446017D-8D75-4917-B834-1AF7AFCDA6C4}"/>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C528E6-9E35-40FE-8FC2-FBCAF594AB61}"/>
              </a:ext>
            </a:extLst>
          </p:cNvPr>
          <p:cNvSpPr txBox="1">
            <a:spLocks noGrp="1"/>
          </p:cNvSpPr>
          <p:nvPr>
            <p:ph type="dt" sz="half" idx="7"/>
          </p:nvPr>
        </p:nvSpPr>
        <p:spPr/>
        <p:txBody>
          <a:bodyPr/>
          <a:lstStyle>
            <a:lvl1pPr>
              <a:defRPr/>
            </a:lvl1pPr>
          </a:lstStyle>
          <a:p>
            <a:pPr lvl="0"/>
            <a:fld id="{1F3F3A3C-8D07-48DC-B1BC-DF9F32519245}" type="datetime1">
              <a:rPr lang="fr-FR"/>
              <a:pPr lvl="0"/>
              <a:t>13/11/2019</a:t>
            </a:fld>
            <a:endParaRPr lang="fr-FR"/>
          </a:p>
        </p:txBody>
      </p:sp>
      <p:sp>
        <p:nvSpPr>
          <p:cNvPr id="5" name="Footer Placeholder 4">
            <a:extLst>
              <a:ext uri="{FF2B5EF4-FFF2-40B4-BE49-F238E27FC236}">
                <a16:creationId xmlns:a16="http://schemas.microsoft.com/office/drawing/2014/main" id="{5A7FF89E-94E0-47E2-BD55-8A03F3D44C24}"/>
              </a:ext>
            </a:extLst>
          </p:cNvPr>
          <p:cNvSpPr txBox="1">
            <a:spLocks noGrp="1"/>
          </p:cNvSpPr>
          <p:nvPr>
            <p:ph type="ftr" sz="quarter" idx="9"/>
          </p:nvPr>
        </p:nvSpPr>
        <p:spPr/>
        <p:txBody>
          <a:bodyPr/>
          <a:lstStyle>
            <a:lvl1pPr>
              <a:defRPr/>
            </a:lvl1pPr>
          </a:lstStyle>
          <a:p>
            <a:pPr lvl="0"/>
            <a:endParaRPr lang="fr-FR"/>
          </a:p>
        </p:txBody>
      </p:sp>
      <p:sp>
        <p:nvSpPr>
          <p:cNvPr id="6" name="Slide Number Placeholder 5">
            <a:extLst>
              <a:ext uri="{FF2B5EF4-FFF2-40B4-BE49-F238E27FC236}">
                <a16:creationId xmlns:a16="http://schemas.microsoft.com/office/drawing/2014/main" id="{4289E4C8-C9F0-4FF6-9284-2FF97BBA8ACE}"/>
              </a:ext>
            </a:extLst>
          </p:cNvPr>
          <p:cNvSpPr txBox="1">
            <a:spLocks noGrp="1"/>
          </p:cNvSpPr>
          <p:nvPr>
            <p:ph type="sldNum" sz="quarter" idx="8"/>
          </p:nvPr>
        </p:nvSpPr>
        <p:spPr/>
        <p:txBody>
          <a:bodyPr/>
          <a:lstStyle>
            <a:lvl1pPr>
              <a:defRPr/>
            </a:lvl1pPr>
          </a:lstStyle>
          <a:p>
            <a:pPr lvl="0"/>
            <a:fld id="{FA0216E2-039A-4A8C-B5DF-E4FAFE9EDFED}" type="slidenum">
              <a:t>‹N°›</a:t>
            </a:fld>
            <a:endParaRPr lang="fr-FR"/>
          </a:p>
        </p:txBody>
      </p:sp>
    </p:spTree>
    <p:extLst>
      <p:ext uri="{BB962C8B-B14F-4D97-AF65-F5344CB8AC3E}">
        <p14:creationId xmlns:p14="http://schemas.microsoft.com/office/powerpoint/2010/main" val="3295939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680D9B-9E74-40E7-9DC0-76738A001E4B}"/>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27968511-34FE-4349-8D5C-D20A24CF32C1}"/>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D63FB8-D8F5-4838-B745-72977E4A8C2C}"/>
              </a:ext>
            </a:extLst>
          </p:cNvPr>
          <p:cNvSpPr txBox="1">
            <a:spLocks noGrp="1"/>
          </p:cNvSpPr>
          <p:nvPr>
            <p:ph type="dt" sz="half" idx="7"/>
          </p:nvPr>
        </p:nvSpPr>
        <p:spPr/>
        <p:txBody>
          <a:bodyPr/>
          <a:lstStyle>
            <a:lvl1pPr>
              <a:defRPr/>
            </a:lvl1pPr>
          </a:lstStyle>
          <a:p>
            <a:pPr lvl="0"/>
            <a:fld id="{15472D85-F473-4660-A207-B7F68493E865}" type="datetime1">
              <a:rPr lang="fr-FR"/>
              <a:pPr lvl="0"/>
              <a:t>13/11/2019</a:t>
            </a:fld>
            <a:endParaRPr lang="fr-FR"/>
          </a:p>
        </p:txBody>
      </p:sp>
      <p:sp>
        <p:nvSpPr>
          <p:cNvPr id="5" name="Footer Placeholder 4">
            <a:extLst>
              <a:ext uri="{FF2B5EF4-FFF2-40B4-BE49-F238E27FC236}">
                <a16:creationId xmlns:a16="http://schemas.microsoft.com/office/drawing/2014/main" id="{ADC2A40B-FB08-4662-BBF2-E1F610174901}"/>
              </a:ext>
            </a:extLst>
          </p:cNvPr>
          <p:cNvSpPr txBox="1">
            <a:spLocks noGrp="1"/>
          </p:cNvSpPr>
          <p:nvPr>
            <p:ph type="ftr" sz="quarter" idx="9"/>
          </p:nvPr>
        </p:nvSpPr>
        <p:spPr/>
        <p:txBody>
          <a:bodyPr/>
          <a:lstStyle>
            <a:lvl1pPr>
              <a:defRPr/>
            </a:lvl1pPr>
          </a:lstStyle>
          <a:p>
            <a:pPr lvl="0"/>
            <a:endParaRPr lang="fr-FR"/>
          </a:p>
        </p:txBody>
      </p:sp>
      <p:sp>
        <p:nvSpPr>
          <p:cNvPr id="6" name="Slide Number Placeholder 5">
            <a:extLst>
              <a:ext uri="{FF2B5EF4-FFF2-40B4-BE49-F238E27FC236}">
                <a16:creationId xmlns:a16="http://schemas.microsoft.com/office/drawing/2014/main" id="{F98B983B-28DD-4793-B52F-5D5BE78F1FD7}"/>
              </a:ext>
            </a:extLst>
          </p:cNvPr>
          <p:cNvSpPr txBox="1">
            <a:spLocks noGrp="1"/>
          </p:cNvSpPr>
          <p:nvPr>
            <p:ph type="sldNum" sz="quarter" idx="8"/>
          </p:nvPr>
        </p:nvSpPr>
        <p:spPr/>
        <p:txBody>
          <a:bodyPr/>
          <a:lstStyle>
            <a:lvl1pPr>
              <a:defRPr/>
            </a:lvl1pPr>
          </a:lstStyle>
          <a:p>
            <a:pPr lvl="0"/>
            <a:fld id="{54148392-7BE4-4753-BD5D-410BB1F4D8B8}" type="slidenum">
              <a:t>‹N°›</a:t>
            </a:fld>
            <a:endParaRPr lang="fr-FR"/>
          </a:p>
        </p:txBody>
      </p:sp>
    </p:spTree>
    <p:extLst>
      <p:ext uri="{BB962C8B-B14F-4D97-AF65-F5344CB8AC3E}">
        <p14:creationId xmlns:p14="http://schemas.microsoft.com/office/powerpoint/2010/main" val="3991421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22890-60EB-4A4A-A392-424DBDF41EC5}"/>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fr-FR"/>
              <a:t>Modifiez le style du titre</a:t>
            </a:r>
            <a:endParaRPr lang="en-US"/>
          </a:p>
        </p:txBody>
      </p:sp>
      <p:sp>
        <p:nvSpPr>
          <p:cNvPr id="3" name="Subtitle 2">
            <a:extLst>
              <a:ext uri="{FF2B5EF4-FFF2-40B4-BE49-F238E27FC236}">
                <a16:creationId xmlns:a16="http://schemas.microsoft.com/office/drawing/2014/main" id="{AFFEEE02-22B3-4A58-A38B-F6A8D06DDFC0}"/>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fr-FR"/>
              <a:t>Modifiez le style des sous-titres du masque</a:t>
            </a:r>
            <a:endParaRPr lang="en-US"/>
          </a:p>
        </p:txBody>
      </p:sp>
      <p:sp>
        <p:nvSpPr>
          <p:cNvPr id="4" name="Date Placeholder 3">
            <a:extLst>
              <a:ext uri="{FF2B5EF4-FFF2-40B4-BE49-F238E27FC236}">
                <a16:creationId xmlns:a16="http://schemas.microsoft.com/office/drawing/2014/main" id="{C72C35AB-5E58-473C-93DA-CF547BDD4E1E}"/>
              </a:ext>
            </a:extLst>
          </p:cNvPr>
          <p:cNvSpPr txBox="1">
            <a:spLocks noGrp="1"/>
          </p:cNvSpPr>
          <p:nvPr>
            <p:ph type="dt" sz="half" idx="7"/>
          </p:nvPr>
        </p:nvSpPr>
        <p:spPr/>
        <p:txBody>
          <a:bodyPr/>
          <a:lstStyle>
            <a:lvl1pPr>
              <a:defRPr/>
            </a:lvl1pPr>
          </a:lstStyle>
          <a:p>
            <a:pPr lvl="0"/>
            <a:fld id="{0BF12742-1BD0-4B9C-BDB8-93EA59543625}" type="datetime1">
              <a:rPr lang="fr-FR"/>
              <a:pPr lvl="0"/>
              <a:t>13/11/2019</a:t>
            </a:fld>
            <a:endParaRPr lang="fr-FR"/>
          </a:p>
        </p:txBody>
      </p:sp>
      <p:sp>
        <p:nvSpPr>
          <p:cNvPr id="5" name="Footer Placeholder 4">
            <a:extLst>
              <a:ext uri="{FF2B5EF4-FFF2-40B4-BE49-F238E27FC236}">
                <a16:creationId xmlns:a16="http://schemas.microsoft.com/office/drawing/2014/main" id="{23ACFAE1-EB2B-435A-9B08-3D441F37C40E}"/>
              </a:ext>
            </a:extLst>
          </p:cNvPr>
          <p:cNvSpPr txBox="1">
            <a:spLocks noGrp="1"/>
          </p:cNvSpPr>
          <p:nvPr>
            <p:ph type="ftr" sz="quarter" idx="9"/>
          </p:nvPr>
        </p:nvSpPr>
        <p:spPr/>
        <p:txBody>
          <a:bodyPr/>
          <a:lstStyle>
            <a:lvl1pPr>
              <a:defRPr/>
            </a:lvl1pPr>
          </a:lstStyle>
          <a:p>
            <a:pPr lvl="0"/>
            <a:endParaRPr lang="fr-FR"/>
          </a:p>
        </p:txBody>
      </p:sp>
      <p:sp>
        <p:nvSpPr>
          <p:cNvPr id="6" name="Slide Number Placeholder 5">
            <a:extLst>
              <a:ext uri="{FF2B5EF4-FFF2-40B4-BE49-F238E27FC236}">
                <a16:creationId xmlns:a16="http://schemas.microsoft.com/office/drawing/2014/main" id="{F2421002-43D4-4715-B155-12C72E288987}"/>
              </a:ext>
            </a:extLst>
          </p:cNvPr>
          <p:cNvSpPr txBox="1">
            <a:spLocks noGrp="1"/>
          </p:cNvSpPr>
          <p:nvPr>
            <p:ph type="sldNum" sz="quarter" idx="8"/>
          </p:nvPr>
        </p:nvSpPr>
        <p:spPr/>
        <p:txBody>
          <a:bodyPr/>
          <a:lstStyle>
            <a:lvl1pPr>
              <a:defRPr/>
            </a:lvl1pPr>
          </a:lstStyle>
          <a:p>
            <a:pPr lvl="0"/>
            <a:fld id="{6D46F5E5-37D6-41EB-B2D5-18D685C2A8A5}" type="slidenum">
              <a:t>‹N°›</a:t>
            </a:fld>
            <a:endParaRPr lang="fr-FR"/>
          </a:p>
        </p:txBody>
      </p:sp>
    </p:spTree>
    <p:extLst>
      <p:ext uri="{BB962C8B-B14F-4D97-AF65-F5344CB8AC3E}">
        <p14:creationId xmlns:p14="http://schemas.microsoft.com/office/powerpoint/2010/main" val="7876639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AA51-4927-4F68-8038-2C8CFDF7395D}"/>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Content Placeholder 2">
            <a:extLst>
              <a:ext uri="{FF2B5EF4-FFF2-40B4-BE49-F238E27FC236}">
                <a16:creationId xmlns:a16="http://schemas.microsoft.com/office/drawing/2014/main" id="{F9A425B7-9BA5-4BE4-B547-D53207603FD0}"/>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F70C204E-66C3-4C2E-AE90-B887CFE11A85}"/>
              </a:ext>
            </a:extLst>
          </p:cNvPr>
          <p:cNvSpPr txBox="1">
            <a:spLocks noGrp="1"/>
          </p:cNvSpPr>
          <p:nvPr>
            <p:ph type="dt" sz="half" idx="7"/>
          </p:nvPr>
        </p:nvSpPr>
        <p:spPr/>
        <p:txBody>
          <a:bodyPr/>
          <a:lstStyle>
            <a:lvl1pPr>
              <a:defRPr/>
            </a:lvl1pPr>
          </a:lstStyle>
          <a:p>
            <a:pPr lvl="0"/>
            <a:fld id="{90139CC0-B2E1-454E-BDAD-8A079CECF8D8}" type="datetime1">
              <a:rPr lang="fr-FR"/>
              <a:pPr lvl="0"/>
              <a:t>13/11/2019</a:t>
            </a:fld>
            <a:endParaRPr lang="fr-FR"/>
          </a:p>
        </p:txBody>
      </p:sp>
      <p:sp>
        <p:nvSpPr>
          <p:cNvPr id="5" name="Footer Placeholder 4">
            <a:extLst>
              <a:ext uri="{FF2B5EF4-FFF2-40B4-BE49-F238E27FC236}">
                <a16:creationId xmlns:a16="http://schemas.microsoft.com/office/drawing/2014/main" id="{F8C23C85-5AE0-41DB-9798-83594A920E67}"/>
              </a:ext>
            </a:extLst>
          </p:cNvPr>
          <p:cNvSpPr txBox="1">
            <a:spLocks noGrp="1"/>
          </p:cNvSpPr>
          <p:nvPr>
            <p:ph type="ftr" sz="quarter" idx="9"/>
          </p:nvPr>
        </p:nvSpPr>
        <p:spPr/>
        <p:txBody>
          <a:bodyPr/>
          <a:lstStyle>
            <a:lvl1pPr>
              <a:defRPr/>
            </a:lvl1pPr>
          </a:lstStyle>
          <a:p>
            <a:pPr lvl="0"/>
            <a:endParaRPr lang="fr-FR"/>
          </a:p>
        </p:txBody>
      </p:sp>
      <p:sp>
        <p:nvSpPr>
          <p:cNvPr id="6" name="Slide Number Placeholder 5">
            <a:extLst>
              <a:ext uri="{FF2B5EF4-FFF2-40B4-BE49-F238E27FC236}">
                <a16:creationId xmlns:a16="http://schemas.microsoft.com/office/drawing/2014/main" id="{54C4B3E7-3BE8-4ED5-A300-798481A93001}"/>
              </a:ext>
            </a:extLst>
          </p:cNvPr>
          <p:cNvSpPr txBox="1">
            <a:spLocks noGrp="1"/>
          </p:cNvSpPr>
          <p:nvPr>
            <p:ph type="sldNum" sz="quarter" idx="8"/>
          </p:nvPr>
        </p:nvSpPr>
        <p:spPr/>
        <p:txBody>
          <a:bodyPr/>
          <a:lstStyle>
            <a:lvl1pPr>
              <a:defRPr/>
            </a:lvl1pPr>
          </a:lstStyle>
          <a:p>
            <a:pPr lvl="0"/>
            <a:fld id="{3A249990-B974-48F1-80DB-F5BC7AA983DB}" type="slidenum">
              <a:t>‹N°›</a:t>
            </a:fld>
            <a:endParaRPr lang="fr-FR"/>
          </a:p>
        </p:txBody>
      </p:sp>
    </p:spTree>
    <p:extLst>
      <p:ext uri="{BB962C8B-B14F-4D97-AF65-F5344CB8AC3E}">
        <p14:creationId xmlns:p14="http://schemas.microsoft.com/office/powerpoint/2010/main" val="302670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4CB5C-B5AC-4560-AC0D-827B26241E0A}"/>
              </a:ext>
            </a:extLst>
          </p:cNvPr>
          <p:cNvSpPr txBox="1">
            <a:spLocks noGrp="1"/>
          </p:cNvSpPr>
          <p:nvPr>
            <p:ph type="title"/>
          </p:nvPr>
        </p:nvSpPr>
        <p:spPr>
          <a:xfrm>
            <a:off x="831847" y="1709735"/>
            <a:ext cx="10515600" cy="2852735"/>
          </a:xfrm>
        </p:spPr>
        <p:txBody>
          <a:bodyPr anchor="b"/>
          <a:lstStyle>
            <a:lvl1pPr>
              <a:defRPr sz="6000"/>
            </a:lvl1pPr>
          </a:lstStyle>
          <a:p>
            <a:pPr lvl="0"/>
            <a:r>
              <a:rPr lang="fr-FR"/>
              <a:t>Modifiez le style du titre</a:t>
            </a:r>
            <a:endParaRPr lang="en-US"/>
          </a:p>
        </p:txBody>
      </p:sp>
      <p:sp>
        <p:nvSpPr>
          <p:cNvPr id="3" name="Text Placeholder 2">
            <a:extLst>
              <a:ext uri="{FF2B5EF4-FFF2-40B4-BE49-F238E27FC236}">
                <a16:creationId xmlns:a16="http://schemas.microsoft.com/office/drawing/2014/main" id="{A474C8AC-8335-40D4-9C11-04EFE78BE786}"/>
              </a:ext>
            </a:extLst>
          </p:cNvPr>
          <p:cNvSpPr txBox="1">
            <a:spLocks noGrp="1"/>
          </p:cNvSpPr>
          <p:nvPr>
            <p:ph type="body" idx="1"/>
          </p:nvPr>
        </p:nvSpPr>
        <p:spPr>
          <a:xfrm>
            <a:off x="831847" y="4589465"/>
            <a:ext cx="10515600" cy="1500182"/>
          </a:xfrm>
        </p:spPr>
        <p:txBody>
          <a:bodyPr/>
          <a:lstStyle>
            <a:lvl1pPr marL="0" indent="0">
              <a:buNone/>
              <a:defRPr sz="2400"/>
            </a:lvl1pPr>
          </a:lstStyle>
          <a:p>
            <a:pPr lvl="0"/>
            <a:r>
              <a:rPr lang="fr-FR"/>
              <a:t>Cliquez pour modifier les styles du texte du masque</a:t>
            </a:r>
          </a:p>
        </p:txBody>
      </p:sp>
      <p:sp>
        <p:nvSpPr>
          <p:cNvPr id="4" name="Date Placeholder 3">
            <a:extLst>
              <a:ext uri="{FF2B5EF4-FFF2-40B4-BE49-F238E27FC236}">
                <a16:creationId xmlns:a16="http://schemas.microsoft.com/office/drawing/2014/main" id="{766ADB7F-E673-44FF-A820-1E46389D5352}"/>
              </a:ext>
            </a:extLst>
          </p:cNvPr>
          <p:cNvSpPr txBox="1">
            <a:spLocks noGrp="1"/>
          </p:cNvSpPr>
          <p:nvPr>
            <p:ph type="dt" sz="half" idx="7"/>
          </p:nvPr>
        </p:nvSpPr>
        <p:spPr/>
        <p:txBody>
          <a:bodyPr/>
          <a:lstStyle>
            <a:lvl1pPr>
              <a:defRPr/>
            </a:lvl1pPr>
          </a:lstStyle>
          <a:p>
            <a:pPr lvl="0"/>
            <a:fld id="{C547F084-6713-4E1B-98C8-873714AE28AA}" type="datetime1">
              <a:rPr lang="fr-FR"/>
              <a:pPr lvl="0"/>
              <a:t>13/11/2019</a:t>
            </a:fld>
            <a:endParaRPr lang="fr-FR"/>
          </a:p>
        </p:txBody>
      </p:sp>
      <p:sp>
        <p:nvSpPr>
          <p:cNvPr id="5" name="Footer Placeholder 4">
            <a:extLst>
              <a:ext uri="{FF2B5EF4-FFF2-40B4-BE49-F238E27FC236}">
                <a16:creationId xmlns:a16="http://schemas.microsoft.com/office/drawing/2014/main" id="{0E1B1622-6083-49F2-B77B-BAD93A8D36BD}"/>
              </a:ext>
            </a:extLst>
          </p:cNvPr>
          <p:cNvSpPr txBox="1">
            <a:spLocks noGrp="1"/>
          </p:cNvSpPr>
          <p:nvPr>
            <p:ph type="ftr" sz="quarter" idx="9"/>
          </p:nvPr>
        </p:nvSpPr>
        <p:spPr/>
        <p:txBody>
          <a:bodyPr/>
          <a:lstStyle>
            <a:lvl1pPr>
              <a:defRPr/>
            </a:lvl1pPr>
          </a:lstStyle>
          <a:p>
            <a:pPr lvl="0"/>
            <a:endParaRPr lang="fr-FR"/>
          </a:p>
        </p:txBody>
      </p:sp>
      <p:sp>
        <p:nvSpPr>
          <p:cNvPr id="6" name="Slide Number Placeholder 5">
            <a:extLst>
              <a:ext uri="{FF2B5EF4-FFF2-40B4-BE49-F238E27FC236}">
                <a16:creationId xmlns:a16="http://schemas.microsoft.com/office/drawing/2014/main" id="{42490DBC-41FA-4CFE-A529-A95CCD1C8557}"/>
              </a:ext>
            </a:extLst>
          </p:cNvPr>
          <p:cNvSpPr txBox="1">
            <a:spLocks noGrp="1"/>
          </p:cNvSpPr>
          <p:nvPr>
            <p:ph type="sldNum" sz="quarter" idx="8"/>
          </p:nvPr>
        </p:nvSpPr>
        <p:spPr/>
        <p:txBody>
          <a:bodyPr/>
          <a:lstStyle>
            <a:lvl1pPr>
              <a:defRPr/>
            </a:lvl1pPr>
          </a:lstStyle>
          <a:p>
            <a:pPr lvl="0"/>
            <a:fld id="{2F4B5EE3-ECA9-47D0-BDD9-27605418745A}" type="slidenum">
              <a:t>‹N°›</a:t>
            </a:fld>
            <a:endParaRPr lang="fr-FR"/>
          </a:p>
        </p:txBody>
      </p:sp>
    </p:spTree>
    <p:extLst>
      <p:ext uri="{BB962C8B-B14F-4D97-AF65-F5344CB8AC3E}">
        <p14:creationId xmlns:p14="http://schemas.microsoft.com/office/powerpoint/2010/main" val="4243229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2CB3-9BD1-457A-8472-821CB35BCD58}"/>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Content Placeholder 2">
            <a:extLst>
              <a:ext uri="{FF2B5EF4-FFF2-40B4-BE49-F238E27FC236}">
                <a16:creationId xmlns:a16="http://schemas.microsoft.com/office/drawing/2014/main" id="{D550C2B9-98CB-4AC3-9A5B-B3182D0DEC9A}"/>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a:extLst>
              <a:ext uri="{FF2B5EF4-FFF2-40B4-BE49-F238E27FC236}">
                <a16:creationId xmlns:a16="http://schemas.microsoft.com/office/drawing/2014/main" id="{BF81A250-7413-43E5-A2E1-6C9104E76994}"/>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a:extLst>
              <a:ext uri="{FF2B5EF4-FFF2-40B4-BE49-F238E27FC236}">
                <a16:creationId xmlns:a16="http://schemas.microsoft.com/office/drawing/2014/main" id="{A55D21A3-5BCF-4144-B7C6-8BBBB2AA9BD5}"/>
              </a:ext>
            </a:extLst>
          </p:cNvPr>
          <p:cNvSpPr txBox="1">
            <a:spLocks noGrp="1"/>
          </p:cNvSpPr>
          <p:nvPr>
            <p:ph type="dt" sz="half" idx="7"/>
          </p:nvPr>
        </p:nvSpPr>
        <p:spPr/>
        <p:txBody>
          <a:bodyPr/>
          <a:lstStyle>
            <a:lvl1pPr>
              <a:defRPr/>
            </a:lvl1pPr>
          </a:lstStyle>
          <a:p>
            <a:pPr lvl="0"/>
            <a:fld id="{B750E847-31D2-4B1B-BA1B-2C54437775D2}" type="datetime1">
              <a:rPr lang="fr-FR"/>
              <a:pPr lvl="0"/>
              <a:t>13/11/2019</a:t>
            </a:fld>
            <a:endParaRPr lang="fr-FR"/>
          </a:p>
        </p:txBody>
      </p:sp>
      <p:sp>
        <p:nvSpPr>
          <p:cNvPr id="6" name="Footer Placeholder 5">
            <a:extLst>
              <a:ext uri="{FF2B5EF4-FFF2-40B4-BE49-F238E27FC236}">
                <a16:creationId xmlns:a16="http://schemas.microsoft.com/office/drawing/2014/main" id="{29A4014B-34E4-4CFE-9946-BE09B850A453}"/>
              </a:ext>
            </a:extLst>
          </p:cNvPr>
          <p:cNvSpPr txBox="1">
            <a:spLocks noGrp="1"/>
          </p:cNvSpPr>
          <p:nvPr>
            <p:ph type="ftr" sz="quarter" idx="9"/>
          </p:nvPr>
        </p:nvSpPr>
        <p:spPr/>
        <p:txBody>
          <a:bodyPr/>
          <a:lstStyle>
            <a:lvl1pPr>
              <a:defRPr/>
            </a:lvl1pPr>
          </a:lstStyle>
          <a:p>
            <a:pPr lvl="0"/>
            <a:endParaRPr lang="fr-FR"/>
          </a:p>
        </p:txBody>
      </p:sp>
      <p:sp>
        <p:nvSpPr>
          <p:cNvPr id="7" name="Slide Number Placeholder 6">
            <a:extLst>
              <a:ext uri="{FF2B5EF4-FFF2-40B4-BE49-F238E27FC236}">
                <a16:creationId xmlns:a16="http://schemas.microsoft.com/office/drawing/2014/main" id="{1BE0BEB0-88EC-442C-B78A-42E116C1938B}"/>
              </a:ext>
            </a:extLst>
          </p:cNvPr>
          <p:cNvSpPr txBox="1">
            <a:spLocks noGrp="1"/>
          </p:cNvSpPr>
          <p:nvPr>
            <p:ph type="sldNum" sz="quarter" idx="8"/>
          </p:nvPr>
        </p:nvSpPr>
        <p:spPr/>
        <p:txBody>
          <a:bodyPr/>
          <a:lstStyle>
            <a:lvl1pPr>
              <a:defRPr/>
            </a:lvl1pPr>
          </a:lstStyle>
          <a:p>
            <a:pPr lvl="0"/>
            <a:fld id="{32F21D0D-8D09-4498-94D7-75F25DEECB77}" type="slidenum">
              <a:t>‹N°›</a:t>
            </a:fld>
            <a:endParaRPr lang="fr-FR"/>
          </a:p>
        </p:txBody>
      </p:sp>
    </p:spTree>
    <p:extLst>
      <p:ext uri="{BB962C8B-B14F-4D97-AF65-F5344CB8AC3E}">
        <p14:creationId xmlns:p14="http://schemas.microsoft.com/office/powerpoint/2010/main" val="4151531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CEB4-E256-4F26-8BF0-1568DEA7B66A}"/>
              </a:ext>
            </a:extLst>
          </p:cNvPr>
          <p:cNvSpPr txBox="1">
            <a:spLocks noGrp="1"/>
          </p:cNvSpPr>
          <p:nvPr>
            <p:ph type="title"/>
          </p:nvPr>
        </p:nvSpPr>
        <p:spPr>
          <a:xfrm>
            <a:off x="839784" y="365129"/>
            <a:ext cx="10515600" cy="1325559"/>
          </a:xfrm>
        </p:spPr>
        <p:txBody>
          <a:bodyPr/>
          <a:lstStyle>
            <a:lvl1pPr>
              <a:defRPr/>
            </a:lvl1pPr>
          </a:lstStyle>
          <a:p>
            <a:pPr lvl="0"/>
            <a:r>
              <a:rPr lang="fr-FR"/>
              <a:t>Modifiez le style du titre</a:t>
            </a:r>
            <a:endParaRPr lang="en-US"/>
          </a:p>
        </p:txBody>
      </p:sp>
      <p:sp>
        <p:nvSpPr>
          <p:cNvPr id="3" name="Text Placeholder 2">
            <a:extLst>
              <a:ext uri="{FF2B5EF4-FFF2-40B4-BE49-F238E27FC236}">
                <a16:creationId xmlns:a16="http://schemas.microsoft.com/office/drawing/2014/main" id="{61AA84AE-6078-4CC5-A12E-D5A0F26C9E80}"/>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fr-FR"/>
              <a:t>Cliquez pour modifier les styles du texte du masque</a:t>
            </a:r>
          </a:p>
        </p:txBody>
      </p:sp>
      <p:sp>
        <p:nvSpPr>
          <p:cNvPr id="4" name="Content Placeholder 3">
            <a:extLst>
              <a:ext uri="{FF2B5EF4-FFF2-40B4-BE49-F238E27FC236}">
                <a16:creationId xmlns:a16="http://schemas.microsoft.com/office/drawing/2014/main" id="{FA5AA08B-2A08-46EC-98B2-39B96E5698D9}"/>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a:extLst>
              <a:ext uri="{FF2B5EF4-FFF2-40B4-BE49-F238E27FC236}">
                <a16:creationId xmlns:a16="http://schemas.microsoft.com/office/drawing/2014/main" id="{2BEC385A-8848-4BF9-9153-5BB13FBB96E9}"/>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fr-FR"/>
              <a:t>Cliquez pour modifier les styles du texte du masque</a:t>
            </a:r>
          </a:p>
        </p:txBody>
      </p:sp>
      <p:sp>
        <p:nvSpPr>
          <p:cNvPr id="6" name="Content Placeholder 5">
            <a:extLst>
              <a:ext uri="{FF2B5EF4-FFF2-40B4-BE49-F238E27FC236}">
                <a16:creationId xmlns:a16="http://schemas.microsoft.com/office/drawing/2014/main" id="{D9BE5967-BD07-46BA-9649-7F6AEDD08ED5}"/>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a:extLst>
              <a:ext uri="{FF2B5EF4-FFF2-40B4-BE49-F238E27FC236}">
                <a16:creationId xmlns:a16="http://schemas.microsoft.com/office/drawing/2014/main" id="{5C0126AD-82E5-45E2-B808-58CFDE34BB0B}"/>
              </a:ext>
            </a:extLst>
          </p:cNvPr>
          <p:cNvSpPr txBox="1">
            <a:spLocks noGrp="1"/>
          </p:cNvSpPr>
          <p:nvPr>
            <p:ph type="dt" sz="half" idx="7"/>
          </p:nvPr>
        </p:nvSpPr>
        <p:spPr/>
        <p:txBody>
          <a:bodyPr/>
          <a:lstStyle>
            <a:lvl1pPr>
              <a:defRPr/>
            </a:lvl1pPr>
          </a:lstStyle>
          <a:p>
            <a:pPr lvl="0"/>
            <a:fld id="{60DE146B-6935-47A8-9977-38C4C5FA38F1}" type="datetime1">
              <a:rPr lang="fr-FR"/>
              <a:pPr lvl="0"/>
              <a:t>13/11/2019</a:t>
            </a:fld>
            <a:endParaRPr lang="fr-FR"/>
          </a:p>
        </p:txBody>
      </p:sp>
      <p:sp>
        <p:nvSpPr>
          <p:cNvPr id="8" name="Footer Placeholder 7">
            <a:extLst>
              <a:ext uri="{FF2B5EF4-FFF2-40B4-BE49-F238E27FC236}">
                <a16:creationId xmlns:a16="http://schemas.microsoft.com/office/drawing/2014/main" id="{674646FB-DCA8-4A12-97A1-D1DC0D019946}"/>
              </a:ext>
            </a:extLst>
          </p:cNvPr>
          <p:cNvSpPr txBox="1">
            <a:spLocks noGrp="1"/>
          </p:cNvSpPr>
          <p:nvPr>
            <p:ph type="ftr" sz="quarter" idx="9"/>
          </p:nvPr>
        </p:nvSpPr>
        <p:spPr/>
        <p:txBody>
          <a:bodyPr/>
          <a:lstStyle>
            <a:lvl1pPr>
              <a:defRPr/>
            </a:lvl1pPr>
          </a:lstStyle>
          <a:p>
            <a:pPr lvl="0"/>
            <a:endParaRPr lang="fr-FR"/>
          </a:p>
        </p:txBody>
      </p:sp>
      <p:sp>
        <p:nvSpPr>
          <p:cNvPr id="9" name="Slide Number Placeholder 8">
            <a:extLst>
              <a:ext uri="{FF2B5EF4-FFF2-40B4-BE49-F238E27FC236}">
                <a16:creationId xmlns:a16="http://schemas.microsoft.com/office/drawing/2014/main" id="{F53EF654-D97A-472C-8C34-F504C98D2ED5}"/>
              </a:ext>
            </a:extLst>
          </p:cNvPr>
          <p:cNvSpPr txBox="1">
            <a:spLocks noGrp="1"/>
          </p:cNvSpPr>
          <p:nvPr>
            <p:ph type="sldNum" sz="quarter" idx="8"/>
          </p:nvPr>
        </p:nvSpPr>
        <p:spPr/>
        <p:txBody>
          <a:bodyPr/>
          <a:lstStyle>
            <a:lvl1pPr>
              <a:defRPr/>
            </a:lvl1pPr>
          </a:lstStyle>
          <a:p>
            <a:pPr lvl="0"/>
            <a:fld id="{65B2CF6C-4DA9-4C07-A79E-07ACE5BB8F0A}" type="slidenum">
              <a:t>‹N°›</a:t>
            </a:fld>
            <a:endParaRPr lang="fr-FR"/>
          </a:p>
        </p:txBody>
      </p:sp>
    </p:spTree>
    <p:extLst>
      <p:ext uri="{BB962C8B-B14F-4D97-AF65-F5344CB8AC3E}">
        <p14:creationId xmlns:p14="http://schemas.microsoft.com/office/powerpoint/2010/main" val="1282780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AF46-1194-44FA-8B9E-FD42E17E8BA7}"/>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Date Placeholder 2">
            <a:extLst>
              <a:ext uri="{FF2B5EF4-FFF2-40B4-BE49-F238E27FC236}">
                <a16:creationId xmlns:a16="http://schemas.microsoft.com/office/drawing/2014/main" id="{E2279712-BACC-4A2E-82E6-A876E6CBDEBC}"/>
              </a:ext>
            </a:extLst>
          </p:cNvPr>
          <p:cNvSpPr txBox="1">
            <a:spLocks noGrp="1"/>
          </p:cNvSpPr>
          <p:nvPr>
            <p:ph type="dt" sz="half" idx="7"/>
          </p:nvPr>
        </p:nvSpPr>
        <p:spPr/>
        <p:txBody>
          <a:bodyPr/>
          <a:lstStyle>
            <a:lvl1pPr>
              <a:defRPr/>
            </a:lvl1pPr>
          </a:lstStyle>
          <a:p>
            <a:pPr lvl="0"/>
            <a:fld id="{358EAC76-E483-4441-AEBF-7C83D9906581}" type="datetime1">
              <a:rPr lang="fr-FR"/>
              <a:pPr lvl="0"/>
              <a:t>13/11/2019</a:t>
            </a:fld>
            <a:endParaRPr lang="fr-FR"/>
          </a:p>
        </p:txBody>
      </p:sp>
      <p:sp>
        <p:nvSpPr>
          <p:cNvPr id="4" name="Footer Placeholder 3">
            <a:extLst>
              <a:ext uri="{FF2B5EF4-FFF2-40B4-BE49-F238E27FC236}">
                <a16:creationId xmlns:a16="http://schemas.microsoft.com/office/drawing/2014/main" id="{071B9313-47FF-4447-9585-D1F60C6C3C9A}"/>
              </a:ext>
            </a:extLst>
          </p:cNvPr>
          <p:cNvSpPr txBox="1">
            <a:spLocks noGrp="1"/>
          </p:cNvSpPr>
          <p:nvPr>
            <p:ph type="ftr" sz="quarter" idx="9"/>
          </p:nvPr>
        </p:nvSpPr>
        <p:spPr/>
        <p:txBody>
          <a:bodyPr/>
          <a:lstStyle>
            <a:lvl1pPr>
              <a:defRPr/>
            </a:lvl1pPr>
          </a:lstStyle>
          <a:p>
            <a:pPr lvl="0"/>
            <a:endParaRPr lang="fr-FR"/>
          </a:p>
        </p:txBody>
      </p:sp>
      <p:sp>
        <p:nvSpPr>
          <p:cNvPr id="5" name="Slide Number Placeholder 4">
            <a:extLst>
              <a:ext uri="{FF2B5EF4-FFF2-40B4-BE49-F238E27FC236}">
                <a16:creationId xmlns:a16="http://schemas.microsoft.com/office/drawing/2014/main" id="{70834263-A313-4991-A5B2-96913E0389F9}"/>
              </a:ext>
            </a:extLst>
          </p:cNvPr>
          <p:cNvSpPr txBox="1">
            <a:spLocks noGrp="1"/>
          </p:cNvSpPr>
          <p:nvPr>
            <p:ph type="sldNum" sz="quarter" idx="8"/>
          </p:nvPr>
        </p:nvSpPr>
        <p:spPr/>
        <p:txBody>
          <a:bodyPr/>
          <a:lstStyle>
            <a:lvl1pPr>
              <a:defRPr/>
            </a:lvl1pPr>
          </a:lstStyle>
          <a:p>
            <a:pPr lvl="0"/>
            <a:fld id="{3BA7B8C7-30E5-4715-BA85-4CE71DC9E829}" type="slidenum">
              <a:t>‹N°›</a:t>
            </a:fld>
            <a:endParaRPr lang="fr-FR"/>
          </a:p>
        </p:txBody>
      </p:sp>
    </p:spTree>
    <p:extLst>
      <p:ext uri="{BB962C8B-B14F-4D97-AF65-F5344CB8AC3E}">
        <p14:creationId xmlns:p14="http://schemas.microsoft.com/office/powerpoint/2010/main" val="670363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C1856-A580-4A62-8D33-983168AB6049}"/>
              </a:ext>
            </a:extLst>
          </p:cNvPr>
          <p:cNvSpPr txBox="1">
            <a:spLocks noGrp="1"/>
          </p:cNvSpPr>
          <p:nvPr>
            <p:ph type="dt" sz="half" idx="7"/>
          </p:nvPr>
        </p:nvSpPr>
        <p:spPr/>
        <p:txBody>
          <a:bodyPr/>
          <a:lstStyle>
            <a:lvl1pPr>
              <a:defRPr/>
            </a:lvl1pPr>
          </a:lstStyle>
          <a:p>
            <a:pPr lvl="0"/>
            <a:fld id="{A4D0D7AB-E87B-4C61-83CA-7DA277194A33}" type="datetime1">
              <a:rPr lang="fr-FR"/>
              <a:pPr lvl="0"/>
              <a:t>13/11/2019</a:t>
            </a:fld>
            <a:endParaRPr lang="fr-FR"/>
          </a:p>
        </p:txBody>
      </p:sp>
      <p:sp>
        <p:nvSpPr>
          <p:cNvPr id="3" name="Footer Placeholder 2">
            <a:extLst>
              <a:ext uri="{FF2B5EF4-FFF2-40B4-BE49-F238E27FC236}">
                <a16:creationId xmlns:a16="http://schemas.microsoft.com/office/drawing/2014/main" id="{94DDC7F6-E588-4754-9080-6893829C219E}"/>
              </a:ext>
            </a:extLst>
          </p:cNvPr>
          <p:cNvSpPr txBox="1">
            <a:spLocks noGrp="1"/>
          </p:cNvSpPr>
          <p:nvPr>
            <p:ph type="ftr" sz="quarter" idx="9"/>
          </p:nvPr>
        </p:nvSpPr>
        <p:spPr/>
        <p:txBody>
          <a:bodyPr/>
          <a:lstStyle>
            <a:lvl1pPr>
              <a:defRPr/>
            </a:lvl1pPr>
          </a:lstStyle>
          <a:p>
            <a:pPr lvl="0"/>
            <a:endParaRPr lang="fr-FR"/>
          </a:p>
        </p:txBody>
      </p:sp>
      <p:sp>
        <p:nvSpPr>
          <p:cNvPr id="4" name="Slide Number Placeholder 3">
            <a:extLst>
              <a:ext uri="{FF2B5EF4-FFF2-40B4-BE49-F238E27FC236}">
                <a16:creationId xmlns:a16="http://schemas.microsoft.com/office/drawing/2014/main" id="{33E2C088-28E2-4439-9C40-D15A4D0E2661}"/>
              </a:ext>
            </a:extLst>
          </p:cNvPr>
          <p:cNvSpPr txBox="1">
            <a:spLocks noGrp="1"/>
          </p:cNvSpPr>
          <p:nvPr>
            <p:ph type="sldNum" sz="quarter" idx="8"/>
          </p:nvPr>
        </p:nvSpPr>
        <p:spPr/>
        <p:txBody>
          <a:bodyPr/>
          <a:lstStyle>
            <a:lvl1pPr>
              <a:defRPr/>
            </a:lvl1pPr>
          </a:lstStyle>
          <a:p>
            <a:pPr lvl="0"/>
            <a:fld id="{94B130CB-47B7-4656-A385-7C3F77666816}" type="slidenum">
              <a:t>‹N°›</a:t>
            </a:fld>
            <a:endParaRPr lang="fr-FR"/>
          </a:p>
        </p:txBody>
      </p:sp>
    </p:spTree>
    <p:extLst>
      <p:ext uri="{BB962C8B-B14F-4D97-AF65-F5344CB8AC3E}">
        <p14:creationId xmlns:p14="http://schemas.microsoft.com/office/powerpoint/2010/main" val="37400313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D544F-8782-4721-9A90-5BD28909C6B1}"/>
              </a:ext>
            </a:extLst>
          </p:cNvPr>
          <p:cNvSpPr txBox="1">
            <a:spLocks noGrp="1"/>
          </p:cNvSpPr>
          <p:nvPr>
            <p:ph type="title"/>
          </p:nvPr>
        </p:nvSpPr>
        <p:spPr>
          <a:xfrm>
            <a:off x="839784" y="457200"/>
            <a:ext cx="3932240" cy="1600200"/>
          </a:xfrm>
        </p:spPr>
        <p:txBody>
          <a:bodyPr anchor="b"/>
          <a:lstStyle>
            <a:lvl1pPr>
              <a:defRPr sz="3200"/>
            </a:lvl1pPr>
          </a:lstStyle>
          <a:p>
            <a:pPr lvl="0"/>
            <a:r>
              <a:rPr lang="fr-FR"/>
              <a:t>Modifiez le style du titre</a:t>
            </a:r>
            <a:endParaRPr lang="en-US"/>
          </a:p>
        </p:txBody>
      </p:sp>
      <p:sp>
        <p:nvSpPr>
          <p:cNvPr id="3" name="Content Placeholder 2">
            <a:extLst>
              <a:ext uri="{FF2B5EF4-FFF2-40B4-BE49-F238E27FC236}">
                <a16:creationId xmlns:a16="http://schemas.microsoft.com/office/drawing/2014/main" id="{11EC1BB6-C554-4B9E-B99C-7CE5F96BB9E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a:extLst>
              <a:ext uri="{FF2B5EF4-FFF2-40B4-BE49-F238E27FC236}">
                <a16:creationId xmlns:a16="http://schemas.microsoft.com/office/drawing/2014/main" id="{EDC39109-01E9-485D-98B5-322C4E17F1DB}"/>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fr-FR"/>
              <a:t>Cliquez pour modifier les styles du texte du masque</a:t>
            </a:r>
          </a:p>
        </p:txBody>
      </p:sp>
      <p:sp>
        <p:nvSpPr>
          <p:cNvPr id="5" name="Date Placeholder 4">
            <a:extLst>
              <a:ext uri="{FF2B5EF4-FFF2-40B4-BE49-F238E27FC236}">
                <a16:creationId xmlns:a16="http://schemas.microsoft.com/office/drawing/2014/main" id="{3E08B7F6-C8A8-45D0-B32F-030A5CD49E89}"/>
              </a:ext>
            </a:extLst>
          </p:cNvPr>
          <p:cNvSpPr txBox="1">
            <a:spLocks noGrp="1"/>
          </p:cNvSpPr>
          <p:nvPr>
            <p:ph type="dt" sz="half" idx="7"/>
          </p:nvPr>
        </p:nvSpPr>
        <p:spPr/>
        <p:txBody>
          <a:bodyPr/>
          <a:lstStyle>
            <a:lvl1pPr>
              <a:defRPr/>
            </a:lvl1pPr>
          </a:lstStyle>
          <a:p>
            <a:pPr lvl="0"/>
            <a:fld id="{8475212E-BD3D-40B4-85BF-9780EA9B98CE}" type="datetime1">
              <a:rPr lang="fr-FR"/>
              <a:pPr lvl="0"/>
              <a:t>13/11/2019</a:t>
            </a:fld>
            <a:endParaRPr lang="fr-FR"/>
          </a:p>
        </p:txBody>
      </p:sp>
      <p:sp>
        <p:nvSpPr>
          <p:cNvPr id="6" name="Footer Placeholder 5">
            <a:extLst>
              <a:ext uri="{FF2B5EF4-FFF2-40B4-BE49-F238E27FC236}">
                <a16:creationId xmlns:a16="http://schemas.microsoft.com/office/drawing/2014/main" id="{E05239B7-87C4-4AC1-BDAA-CB4802CDDB05}"/>
              </a:ext>
            </a:extLst>
          </p:cNvPr>
          <p:cNvSpPr txBox="1">
            <a:spLocks noGrp="1"/>
          </p:cNvSpPr>
          <p:nvPr>
            <p:ph type="ftr" sz="quarter" idx="9"/>
          </p:nvPr>
        </p:nvSpPr>
        <p:spPr/>
        <p:txBody>
          <a:bodyPr/>
          <a:lstStyle>
            <a:lvl1pPr>
              <a:defRPr/>
            </a:lvl1pPr>
          </a:lstStyle>
          <a:p>
            <a:pPr lvl="0"/>
            <a:endParaRPr lang="fr-FR"/>
          </a:p>
        </p:txBody>
      </p:sp>
      <p:sp>
        <p:nvSpPr>
          <p:cNvPr id="7" name="Slide Number Placeholder 6">
            <a:extLst>
              <a:ext uri="{FF2B5EF4-FFF2-40B4-BE49-F238E27FC236}">
                <a16:creationId xmlns:a16="http://schemas.microsoft.com/office/drawing/2014/main" id="{8E8F5195-8235-481B-8AB8-454835CBC5DF}"/>
              </a:ext>
            </a:extLst>
          </p:cNvPr>
          <p:cNvSpPr txBox="1">
            <a:spLocks noGrp="1"/>
          </p:cNvSpPr>
          <p:nvPr>
            <p:ph type="sldNum" sz="quarter" idx="8"/>
          </p:nvPr>
        </p:nvSpPr>
        <p:spPr/>
        <p:txBody>
          <a:bodyPr/>
          <a:lstStyle>
            <a:lvl1pPr>
              <a:defRPr/>
            </a:lvl1pPr>
          </a:lstStyle>
          <a:p>
            <a:pPr lvl="0"/>
            <a:fld id="{D139E91E-1F6D-4C97-99B9-5C35C32CF0C3}" type="slidenum">
              <a:t>‹N°›</a:t>
            </a:fld>
            <a:endParaRPr lang="fr-FR"/>
          </a:p>
        </p:txBody>
      </p:sp>
    </p:spTree>
    <p:extLst>
      <p:ext uri="{BB962C8B-B14F-4D97-AF65-F5344CB8AC3E}">
        <p14:creationId xmlns:p14="http://schemas.microsoft.com/office/powerpoint/2010/main" val="1844342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EB92-326A-419B-81DD-B263CC383086}"/>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197585A4-A012-486E-8752-A9B3B02EED2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5BD82-F421-4282-923B-3CD68DD074A7}"/>
              </a:ext>
            </a:extLst>
          </p:cNvPr>
          <p:cNvSpPr txBox="1">
            <a:spLocks noGrp="1"/>
          </p:cNvSpPr>
          <p:nvPr>
            <p:ph type="dt" sz="half" idx="7"/>
          </p:nvPr>
        </p:nvSpPr>
        <p:spPr/>
        <p:txBody>
          <a:bodyPr/>
          <a:lstStyle>
            <a:lvl1pPr>
              <a:defRPr/>
            </a:lvl1pPr>
          </a:lstStyle>
          <a:p>
            <a:pPr lvl="0"/>
            <a:fld id="{AE521134-3CF0-4B1B-8C4F-83871FBC02DA}" type="datetime1">
              <a:rPr lang="fr-FR"/>
              <a:pPr lvl="0"/>
              <a:t>13/11/2019</a:t>
            </a:fld>
            <a:endParaRPr lang="fr-FR"/>
          </a:p>
        </p:txBody>
      </p:sp>
      <p:sp>
        <p:nvSpPr>
          <p:cNvPr id="5" name="Footer Placeholder 4">
            <a:extLst>
              <a:ext uri="{FF2B5EF4-FFF2-40B4-BE49-F238E27FC236}">
                <a16:creationId xmlns:a16="http://schemas.microsoft.com/office/drawing/2014/main" id="{DDC5E552-7445-4CD8-AA15-DBC568BAA5EA}"/>
              </a:ext>
            </a:extLst>
          </p:cNvPr>
          <p:cNvSpPr txBox="1">
            <a:spLocks noGrp="1"/>
          </p:cNvSpPr>
          <p:nvPr>
            <p:ph type="ftr" sz="quarter" idx="9"/>
          </p:nvPr>
        </p:nvSpPr>
        <p:spPr/>
        <p:txBody>
          <a:bodyPr/>
          <a:lstStyle>
            <a:lvl1pPr>
              <a:defRPr/>
            </a:lvl1pPr>
          </a:lstStyle>
          <a:p>
            <a:pPr lvl="0"/>
            <a:endParaRPr lang="fr-FR"/>
          </a:p>
        </p:txBody>
      </p:sp>
      <p:sp>
        <p:nvSpPr>
          <p:cNvPr id="6" name="Slide Number Placeholder 5">
            <a:extLst>
              <a:ext uri="{FF2B5EF4-FFF2-40B4-BE49-F238E27FC236}">
                <a16:creationId xmlns:a16="http://schemas.microsoft.com/office/drawing/2014/main" id="{C005E583-041D-4C84-972D-68A456990AD2}"/>
              </a:ext>
            </a:extLst>
          </p:cNvPr>
          <p:cNvSpPr txBox="1">
            <a:spLocks noGrp="1"/>
          </p:cNvSpPr>
          <p:nvPr>
            <p:ph type="sldNum" sz="quarter" idx="8"/>
          </p:nvPr>
        </p:nvSpPr>
        <p:spPr/>
        <p:txBody>
          <a:bodyPr/>
          <a:lstStyle>
            <a:lvl1pPr>
              <a:defRPr/>
            </a:lvl1pPr>
          </a:lstStyle>
          <a:p>
            <a:pPr lvl="0"/>
            <a:fld id="{6931A134-51A5-456E-9C5F-AEF7371601E4}" type="slidenum">
              <a:t>‹N°›</a:t>
            </a:fld>
            <a:endParaRPr lang="fr-FR"/>
          </a:p>
        </p:txBody>
      </p:sp>
    </p:spTree>
    <p:extLst>
      <p:ext uri="{BB962C8B-B14F-4D97-AF65-F5344CB8AC3E}">
        <p14:creationId xmlns:p14="http://schemas.microsoft.com/office/powerpoint/2010/main" val="30215235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DC32B-5543-4F62-84F0-820CC9658700}"/>
              </a:ext>
            </a:extLst>
          </p:cNvPr>
          <p:cNvSpPr txBox="1">
            <a:spLocks noGrp="1"/>
          </p:cNvSpPr>
          <p:nvPr>
            <p:ph type="title"/>
          </p:nvPr>
        </p:nvSpPr>
        <p:spPr>
          <a:xfrm>
            <a:off x="839784" y="457200"/>
            <a:ext cx="3932240" cy="1600200"/>
          </a:xfrm>
        </p:spPr>
        <p:txBody>
          <a:bodyPr anchor="b"/>
          <a:lstStyle>
            <a:lvl1pPr>
              <a:defRPr sz="3200"/>
            </a:lvl1pPr>
          </a:lstStyle>
          <a:p>
            <a:pPr lvl="0"/>
            <a:r>
              <a:rPr lang="fr-FR"/>
              <a:t>Modifiez le style du titre</a:t>
            </a:r>
            <a:endParaRPr lang="en-US"/>
          </a:p>
        </p:txBody>
      </p:sp>
      <p:sp>
        <p:nvSpPr>
          <p:cNvPr id="3" name="Picture Placeholder 2">
            <a:extLst>
              <a:ext uri="{FF2B5EF4-FFF2-40B4-BE49-F238E27FC236}">
                <a16:creationId xmlns:a16="http://schemas.microsoft.com/office/drawing/2014/main" id="{27506295-F47E-48E7-BBCE-42A7CF563D41}"/>
              </a:ext>
            </a:extLst>
          </p:cNvPr>
          <p:cNvSpPr txBox="1">
            <a:spLocks noGrp="1"/>
          </p:cNvSpPr>
          <p:nvPr>
            <p:ph type="pic" idx="1"/>
          </p:nvPr>
        </p:nvSpPr>
        <p:spPr>
          <a:xfrm>
            <a:off x="5183184" y="987423"/>
            <a:ext cx="6172200" cy="4873623"/>
          </a:xfrm>
        </p:spPr>
        <p:txBody>
          <a:bodyPr/>
          <a:lstStyle>
            <a:lvl1pPr marL="0" indent="0">
              <a:buNone/>
              <a:defRPr sz="3200"/>
            </a:lvl1pPr>
          </a:lstStyle>
          <a:p>
            <a:pPr lvl="0"/>
            <a:r>
              <a:rPr lang="fr-FR"/>
              <a:t>Cliquez sur l'icône pour ajouter une image</a:t>
            </a:r>
            <a:endParaRPr lang="en-US"/>
          </a:p>
        </p:txBody>
      </p:sp>
      <p:sp>
        <p:nvSpPr>
          <p:cNvPr id="4" name="Text Placeholder 3">
            <a:extLst>
              <a:ext uri="{FF2B5EF4-FFF2-40B4-BE49-F238E27FC236}">
                <a16:creationId xmlns:a16="http://schemas.microsoft.com/office/drawing/2014/main" id="{112E7F5B-3852-4FD6-A766-D9DD589ED419}"/>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fr-FR"/>
              <a:t>Cliquez pour modifier les styles du texte du masque</a:t>
            </a:r>
          </a:p>
        </p:txBody>
      </p:sp>
      <p:sp>
        <p:nvSpPr>
          <p:cNvPr id="5" name="Date Placeholder 4">
            <a:extLst>
              <a:ext uri="{FF2B5EF4-FFF2-40B4-BE49-F238E27FC236}">
                <a16:creationId xmlns:a16="http://schemas.microsoft.com/office/drawing/2014/main" id="{1CF7AFF8-EA31-4863-A8A3-F43F83805362}"/>
              </a:ext>
            </a:extLst>
          </p:cNvPr>
          <p:cNvSpPr txBox="1">
            <a:spLocks noGrp="1"/>
          </p:cNvSpPr>
          <p:nvPr>
            <p:ph type="dt" sz="half" idx="7"/>
          </p:nvPr>
        </p:nvSpPr>
        <p:spPr/>
        <p:txBody>
          <a:bodyPr/>
          <a:lstStyle>
            <a:lvl1pPr>
              <a:defRPr/>
            </a:lvl1pPr>
          </a:lstStyle>
          <a:p>
            <a:pPr lvl="0"/>
            <a:fld id="{9FC95191-7463-4A03-9077-97BE7B03D732}" type="datetime1">
              <a:rPr lang="fr-FR"/>
              <a:pPr lvl="0"/>
              <a:t>13/11/2019</a:t>
            </a:fld>
            <a:endParaRPr lang="fr-FR"/>
          </a:p>
        </p:txBody>
      </p:sp>
      <p:sp>
        <p:nvSpPr>
          <p:cNvPr id="6" name="Footer Placeholder 5">
            <a:extLst>
              <a:ext uri="{FF2B5EF4-FFF2-40B4-BE49-F238E27FC236}">
                <a16:creationId xmlns:a16="http://schemas.microsoft.com/office/drawing/2014/main" id="{8ADC9AEE-F137-4111-B123-59F4D8F0C86C}"/>
              </a:ext>
            </a:extLst>
          </p:cNvPr>
          <p:cNvSpPr txBox="1">
            <a:spLocks noGrp="1"/>
          </p:cNvSpPr>
          <p:nvPr>
            <p:ph type="ftr" sz="quarter" idx="9"/>
          </p:nvPr>
        </p:nvSpPr>
        <p:spPr/>
        <p:txBody>
          <a:bodyPr/>
          <a:lstStyle>
            <a:lvl1pPr>
              <a:defRPr/>
            </a:lvl1pPr>
          </a:lstStyle>
          <a:p>
            <a:pPr lvl="0"/>
            <a:endParaRPr lang="fr-FR"/>
          </a:p>
        </p:txBody>
      </p:sp>
      <p:sp>
        <p:nvSpPr>
          <p:cNvPr id="7" name="Slide Number Placeholder 6">
            <a:extLst>
              <a:ext uri="{FF2B5EF4-FFF2-40B4-BE49-F238E27FC236}">
                <a16:creationId xmlns:a16="http://schemas.microsoft.com/office/drawing/2014/main" id="{EE73460D-14BA-4A5E-8D99-87C277ADBB31}"/>
              </a:ext>
            </a:extLst>
          </p:cNvPr>
          <p:cNvSpPr txBox="1">
            <a:spLocks noGrp="1"/>
          </p:cNvSpPr>
          <p:nvPr>
            <p:ph type="sldNum" sz="quarter" idx="8"/>
          </p:nvPr>
        </p:nvSpPr>
        <p:spPr/>
        <p:txBody>
          <a:bodyPr/>
          <a:lstStyle>
            <a:lvl1pPr>
              <a:defRPr/>
            </a:lvl1pPr>
          </a:lstStyle>
          <a:p>
            <a:pPr lvl="0"/>
            <a:fld id="{F1DC0E7A-01B3-46FD-B16F-09C15425A809}" type="slidenum">
              <a:t>‹N°›</a:t>
            </a:fld>
            <a:endParaRPr lang="fr-FR"/>
          </a:p>
        </p:txBody>
      </p:sp>
    </p:spTree>
    <p:extLst>
      <p:ext uri="{BB962C8B-B14F-4D97-AF65-F5344CB8AC3E}">
        <p14:creationId xmlns:p14="http://schemas.microsoft.com/office/powerpoint/2010/main" val="1131854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175C3-406B-4AB9-AA68-A2118F5CCF8B}"/>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Vertical Text Placeholder 2">
            <a:extLst>
              <a:ext uri="{FF2B5EF4-FFF2-40B4-BE49-F238E27FC236}">
                <a16:creationId xmlns:a16="http://schemas.microsoft.com/office/drawing/2014/main" id="{E468885D-C317-4DB6-9FE2-57EE0B695D7C}"/>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BCB8C3DC-C878-4F28-8A34-6E439BB0ADFB}"/>
              </a:ext>
            </a:extLst>
          </p:cNvPr>
          <p:cNvSpPr txBox="1">
            <a:spLocks noGrp="1"/>
          </p:cNvSpPr>
          <p:nvPr>
            <p:ph type="dt" sz="half" idx="7"/>
          </p:nvPr>
        </p:nvSpPr>
        <p:spPr/>
        <p:txBody>
          <a:bodyPr/>
          <a:lstStyle>
            <a:lvl1pPr>
              <a:defRPr/>
            </a:lvl1pPr>
          </a:lstStyle>
          <a:p>
            <a:pPr lvl="0"/>
            <a:fld id="{7979070D-38BF-4394-A230-DCCEFD68A375}" type="datetime1">
              <a:rPr lang="fr-FR"/>
              <a:pPr lvl="0"/>
              <a:t>13/11/2019</a:t>
            </a:fld>
            <a:endParaRPr lang="fr-FR"/>
          </a:p>
        </p:txBody>
      </p:sp>
      <p:sp>
        <p:nvSpPr>
          <p:cNvPr id="5" name="Footer Placeholder 4">
            <a:extLst>
              <a:ext uri="{FF2B5EF4-FFF2-40B4-BE49-F238E27FC236}">
                <a16:creationId xmlns:a16="http://schemas.microsoft.com/office/drawing/2014/main" id="{2E1DD5C2-3DB2-45C1-A1E0-37DA47C6EB98}"/>
              </a:ext>
            </a:extLst>
          </p:cNvPr>
          <p:cNvSpPr txBox="1">
            <a:spLocks noGrp="1"/>
          </p:cNvSpPr>
          <p:nvPr>
            <p:ph type="ftr" sz="quarter" idx="9"/>
          </p:nvPr>
        </p:nvSpPr>
        <p:spPr/>
        <p:txBody>
          <a:bodyPr/>
          <a:lstStyle>
            <a:lvl1pPr>
              <a:defRPr/>
            </a:lvl1pPr>
          </a:lstStyle>
          <a:p>
            <a:pPr lvl="0"/>
            <a:endParaRPr lang="fr-FR"/>
          </a:p>
        </p:txBody>
      </p:sp>
      <p:sp>
        <p:nvSpPr>
          <p:cNvPr id="6" name="Slide Number Placeholder 5">
            <a:extLst>
              <a:ext uri="{FF2B5EF4-FFF2-40B4-BE49-F238E27FC236}">
                <a16:creationId xmlns:a16="http://schemas.microsoft.com/office/drawing/2014/main" id="{24F17DEA-2D0F-4AC8-8B86-547D2190DAA6}"/>
              </a:ext>
            </a:extLst>
          </p:cNvPr>
          <p:cNvSpPr txBox="1">
            <a:spLocks noGrp="1"/>
          </p:cNvSpPr>
          <p:nvPr>
            <p:ph type="sldNum" sz="quarter" idx="8"/>
          </p:nvPr>
        </p:nvSpPr>
        <p:spPr/>
        <p:txBody>
          <a:bodyPr/>
          <a:lstStyle>
            <a:lvl1pPr>
              <a:defRPr/>
            </a:lvl1pPr>
          </a:lstStyle>
          <a:p>
            <a:pPr lvl="0"/>
            <a:fld id="{0C9AB509-E3B5-4084-A868-9EDFCD1973B1}" type="slidenum">
              <a:t>‹N°›</a:t>
            </a:fld>
            <a:endParaRPr lang="fr-FR"/>
          </a:p>
        </p:txBody>
      </p:sp>
    </p:spTree>
    <p:extLst>
      <p:ext uri="{BB962C8B-B14F-4D97-AF65-F5344CB8AC3E}">
        <p14:creationId xmlns:p14="http://schemas.microsoft.com/office/powerpoint/2010/main" val="25662499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134BD3-27DF-4B73-8B84-06E49221A7E5}"/>
              </a:ext>
            </a:extLst>
          </p:cNvPr>
          <p:cNvSpPr txBox="1">
            <a:spLocks noGrp="1"/>
          </p:cNvSpPr>
          <p:nvPr>
            <p:ph type="title" orient="vert"/>
          </p:nvPr>
        </p:nvSpPr>
        <p:spPr>
          <a:xfrm>
            <a:off x="8724903" y="365129"/>
            <a:ext cx="2628899" cy="5811834"/>
          </a:xfrm>
        </p:spPr>
        <p:txBody>
          <a:bodyPr vert="eaVert"/>
          <a:lstStyle>
            <a:lvl1pPr>
              <a:defRPr/>
            </a:lvl1pPr>
          </a:lstStyle>
          <a:p>
            <a:pPr lvl="0"/>
            <a:r>
              <a:rPr lang="fr-FR"/>
              <a:t>Modifiez le style du titre</a:t>
            </a:r>
            <a:endParaRPr lang="en-US"/>
          </a:p>
        </p:txBody>
      </p:sp>
      <p:sp>
        <p:nvSpPr>
          <p:cNvPr id="3" name="Vertical Text Placeholder 2">
            <a:extLst>
              <a:ext uri="{FF2B5EF4-FFF2-40B4-BE49-F238E27FC236}">
                <a16:creationId xmlns:a16="http://schemas.microsoft.com/office/drawing/2014/main" id="{85C97502-EB43-43CF-9F02-6E6E8F6BCEE7}"/>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F8A99C49-0CC2-43BC-B7EB-A8B3500D7B6B}"/>
              </a:ext>
            </a:extLst>
          </p:cNvPr>
          <p:cNvSpPr txBox="1">
            <a:spLocks noGrp="1"/>
          </p:cNvSpPr>
          <p:nvPr>
            <p:ph type="dt" sz="half" idx="7"/>
          </p:nvPr>
        </p:nvSpPr>
        <p:spPr/>
        <p:txBody>
          <a:bodyPr/>
          <a:lstStyle>
            <a:lvl1pPr>
              <a:defRPr/>
            </a:lvl1pPr>
          </a:lstStyle>
          <a:p>
            <a:pPr lvl="0"/>
            <a:fld id="{A5BF4906-96BA-4CB4-8466-BB5A75FBE393}" type="datetime1">
              <a:rPr lang="fr-FR"/>
              <a:pPr lvl="0"/>
              <a:t>13/11/2019</a:t>
            </a:fld>
            <a:endParaRPr lang="fr-FR"/>
          </a:p>
        </p:txBody>
      </p:sp>
      <p:sp>
        <p:nvSpPr>
          <p:cNvPr id="5" name="Footer Placeholder 4">
            <a:extLst>
              <a:ext uri="{FF2B5EF4-FFF2-40B4-BE49-F238E27FC236}">
                <a16:creationId xmlns:a16="http://schemas.microsoft.com/office/drawing/2014/main" id="{8D0EBF75-2DE1-4778-BA97-8063B15BB4E0}"/>
              </a:ext>
            </a:extLst>
          </p:cNvPr>
          <p:cNvSpPr txBox="1">
            <a:spLocks noGrp="1"/>
          </p:cNvSpPr>
          <p:nvPr>
            <p:ph type="ftr" sz="quarter" idx="9"/>
          </p:nvPr>
        </p:nvSpPr>
        <p:spPr/>
        <p:txBody>
          <a:bodyPr/>
          <a:lstStyle>
            <a:lvl1pPr>
              <a:defRPr/>
            </a:lvl1pPr>
          </a:lstStyle>
          <a:p>
            <a:pPr lvl="0"/>
            <a:endParaRPr lang="fr-FR"/>
          </a:p>
        </p:txBody>
      </p:sp>
      <p:sp>
        <p:nvSpPr>
          <p:cNvPr id="6" name="Slide Number Placeholder 5">
            <a:extLst>
              <a:ext uri="{FF2B5EF4-FFF2-40B4-BE49-F238E27FC236}">
                <a16:creationId xmlns:a16="http://schemas.microsoft.com/office/drawing/2014/main" id="{0D87867B-43BE-4A28-A14C-AA627E68F82E}"/>
              </a:ext>
            </a:extLst>
          </p:cNvPr>
          <p:cNvSpPr txBox="1">
            <a:spLocks noGrp="1"/>
          </p:cNvSpPr>
          <p:nvPr>
            <p:ph type="sldNum" sz="quarter" idx="8"/>
          </p:nvPr>
        </p:nvSpPr>
        <p:spPr/>
        <p:txBody>
          <a:bodyPr/>
          <a:lstStyle>
            <a:lvl1pPr>
              <a:defRPr/>
            </a:lvl1pPr>
          </a:lstStyle>
          <a:p>
            <a:pPr lvl="0"/>
            <a:fld id="{2FD169C7-6FB9-43B6-9FA5-D98689D0BC57}" type="slidenum">
              <a:t>‹N°›</a:t>
            </a:fld>
            <a:endParaRPr lang="fr-FR"/>
          </a:p>
        </p:txBody>
      </p:sp>
    </p:spTree>
    <p:extLst>
      <p:ext uri="{BB962C8B-B14F-4D97-AF65-F5344CB8AC3E}">
        <p14:creationId xmlns:p14="http://schemas.microsoft.com/office/powerpoint/2010/main" val="3595338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EB47D-8579-4BCD-8FDF-AB1146236453}"/>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p>
        </p:txBody>
      </p:sp>
      <p:sp>
        <p:nvSpPr>
          <p:cNvPr id="3" name="Text Placeholder 2">
            <a:extLst>
              <a:ext uri="{FF2B5EF4-FFF2-40B4-BE49-F238E27FC236}">
                <a16:creationId xmlns:a16="http://schemas.microsoft.com/office/drawing/2014/main" id="{C25D15DA-DF77-4603-BA02-3879C5708FF3}"/>
              </a:ext>
            </a:extLst>
          </p:cNvPr>
          <p:cNvSpPr txBox="1">
            <a:spLocks noGrp="1"/>
          </p:cNvSpPr>
          <p:nvPr>
            <p:ph type="body" idx="1"/>
          </p:nvPr>
        </p:nvSpPr>
        <p:spPr>
          <a:xfrm>
            <a:off x="831847" y="4589465"/>
            <a:ext cx="10515600" cy="1500182"/>
          </a:xfrm>
        </p:spPr>
        <p:txBody>
          <a:bodyPr/>
          <a:lstStyle>
            <a:lvl1pPr marL="0" indent="0">
              <a:buNone/>
              <a:defRPr sz="2400"/>
            </a:lvl1pPr>
          </a:lstStyle>
          <a:p>
            <a:pPr lvl="0"/>
            <a:r>
              <a:rPr lang="en-US"/>
              <a:t>Click to edit Master text styles</a:t>
            </a:r>
          </a:p>
        </p:txBody>
      </p:sp>
      <p:sp>
        <p:nvSpPr>
          <p:cNvPr id="4" name="Date Placeholder 3">
            <a:extLst>
              <a:ext uri="{FF2B5EF4-FFF2-40B4-BE49-F238E27FC236}">
                <a16:creationId xmlns:a16="http://schemas.microsoft.com/office/drawing/2014/main" id="{BE6A5B9C-09BC-48AE-A575-B6627D0821E1}"/>
              </a:ext>
            </a:extLst>
          </p:cNvPr>
          <p:cNvSpPr txBox="1">
            <a:spLocks noGrp="1"/>
          </p:cNvSpPr>
          <p:nvPr>
            <p:ph type="dt" sz="half" idx="7"/>
          </p:nvPr>
        </p:nvSpPr>
        <p:spPr/>
        <p:txBody>
          <a:bodyPr/>
          <a:lstStyle>
            <a:lvl1pPr>
              <a:defRPr/>
            </a:lvl1pPr>
          </a:lstStyle>
          <a:p>
            <a:pPr lvl="0"/>
            <a:fld id="{F6E50393-F70F-463C-8BB4-8F05F0731945}" type="datetime1">
              <a:rPr lang="fr-FR"/>
              <a:pPr lvl="0"/>
              <a:t>13/11/2019</a:t>
            </a:fld>
            <a:endParaRPr lang="fr-FR"/>
          </a:p>
        </p:txBody>
      </p:sp>
      <p:sp>
        <p:nvSpPr>
          <p:cNvPr id="5" name="Footer Placeholder 4">
            <a:extLst>
              <a:ext uri="{FF2B5EF4-FFF2-40B4-BE49-F238E27FC236}">
                <a16:creationId xmlns:a16="http://schemas.microsoft.com/office/drawing/2014/main" id="{7AEDE622-EA8D-440C-80D4-B7A407B919D0}"/>
              </a:ext>
            </a:extLst>
          </p:cNvPr>
          <p:cNvSpPr txBox="1">
            <a:spLocks noGrp="1"/>
          </p:cNvSpPr>
          <p:nvPr>
            <p:ph type="ftr" sz="quarter" idx="9"/>
          </p:nvPr>
        </p:nvSpPr>
        <p:spPr/>
        <p:txBody>
          <a:bodyPr/>
          <a:lstStyle>
            <a:lvl1pPr>
              <a:defRPr/>
            </a:lvl1pPr>
          </a:lstStyle>
          <a:p>
            <a:pPr lvl="0"/>
            <a:endParaRPr lang="fr-FR"/>
          </a:p>
        </p:txBody>
      </p:sp>
      <p:sp>
        <p:nvSpPr>
          <p:cNvPr id="6" name="Slide Number Placeholder 5">
            <a:extLst>
              <a:ext uri="{FF2B5EF4-FFF2-40B4-BE49-F238E27FC236}">
                <a16:creationId xmlns:a16="http://schemas.microsoft.com/office/drawing/2014/main" id="{ADD52C82-8A0C-4D65-B0D6-6ED01C17C600}"/>
              </a:ext>
            </a:extLst>
          </p:cNvPr>
          <p:cNvSpPr txBox="1">
            <a:spLocks noGrp="1"/>
          </p:cNvSpPr>
          <p:nvPr>
            <p:ph type="sldNum" sz="quarter" idx="8"/>
          </p:nvPr>
        </p:nvSpPr>
        <p:spPr/>
        <p:txBody>
          <a:bodyPr/>
          <a:lstStyle>
            <a:lvl1pPr>
              <a:defRPr/>
            </a:lvl1pPr>
          </a:lstStyle>
          <a:p>
            <a:pPr lvl="0"/>
            <a:fld id="{C6C73360-AFCD-42D0-B5AB-E377840319F7}" type="slidenum">
              <a:t>‹N°›</a:t>
            </a:fld>
            <a:endParaRPr lang="fr-FR"/>
          </a:p>
        </p:txBody>
      </p:sp>
    </p:spTree>
    <p:extLst>
      <p:ext uri="{BB962C8B-B14F-4D97-AF65-F5344CB8AC3E}">
        <p14:creationId xmlns:p14="http://schemas.microsoft.com/office/powerpoint/2010/main" val="2295983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5FE3F-022F-418C-A2AA-7DD797643488}"/>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C352C232-32CD-4F72-A165-05D52D02C136}"/>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6B1DCC-686B-4687-8D7E-DDE1A6B67A96}"/>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9F5904-1E2F-47A7-8B27-4E540AB27511}"/>
              </a:ext>
            </a:extLst>
          </p:cNvPr>
          <p:cNvSpPr txBox="1">
            <a:spLocks noGrp="1"/>
          </p:cNvSpPr>
          <p:nvPr>
            <p:ph type="dt" sz="half" idx="7"/>
          </p:nvPr>
        </p:nvSpPr>
        <p:spPr/>
        <p:txBody>
          <a:bodyPr/>
          <a:lstStyle>
            <a:lvl1pPr>
              <a:defRPr/>
            </a:lvl1pPr>
          </a:lstStyle>
          <a:p>
            <a:pPr lvl="0"/>
            <a:fld id="{AF4A9867-B7FB-4C2E-A96F-94F04AFCB853}" type="datetime1">
              <a:rPr lang="fr-FR"/>
              <a:pPr lvl="0"/>
              <a:t>13/11/2019</a:t>
            </a:fld>
            <a:endParaRPr lang="fr-FR"/>
          </a:p>
        </p:txBody>
      </p:sp>
      <p:sp>
        <p:nvSpPr>
          <p:cNvPr id="6" name="Footer Placeholder 5">
            <a:extLst>
              <a:ext uri="{FF2B5EF4-FFF2-40B4-BE49-F238E27FC236}">
                <a16:creationId xmlns:a16="http://schemas.microsoft.com/office/drawing/2014/main" id="{FA6DE9B8-7B69-49C0-9C66-52B5DCFE6EF0}"/>
              </a:ext>
            </a:extLst>
          </p:cNvPr>
          <p:cNvSpPr txBox="1">
            <a:spLocks noGrp="1"/>
          </p:cNvSpPr>
          <p:nvPr>
            <p:ph type="ftr" sz="quarter" idx="9"/>
          </p:nvPr>
        </p:nvSpPr>
        <p:spPr/>
        <p:txBody>
          <a:bodyPr/>
          <a:lstStyle>
            <a:lvl1pPr>
              <a:defRPr/>
            </a:lvl1pPr>
          </a:lstStyle>
          <a:p>
            <a:pPr lvl="0"/>
            <a:endParaRPr lang="fr-FR"/>
          </a:p>
        </p:txBody>
      </p:sp>
      <p:sp>
        <p:nvSpPr>
          <p:cNvPr id="7" name="Slide Number Placeholder 6">
            <a:extLst>
              <a:ext uri="{FF2B5EF4-FFF2-40B4-BE49-F238E27FC236}">
                <a16:creationId xmlns:a16="http://schemas.microsoft.com/office/drawing/2014/main" id="{991B9EE4-51C2-4AFB-B41B-E3A8B4C668F2}"/>
              </a:ext>
            </a:extLst>
          </p:cNvPr>
          <p:cNvSpPr txBox="1">
            <a:spLocks noGrp="1"/>
          </p:cNvSpPr>
          <p:nvPr>
            <p:ph type="sldNum" sz="quarter" idx="8"/>
          </p:nvPr>
        </p:nvSpPr>
        <p:spPr/>
        <p:txBody>
          <a:bodyPr/>
          <a:lstStyle>
            <a:lvl1pPr>
              <a:defRPr/>
            </a:lvl1pPr>
          </a:lstStyle>
          <a:p>
            <a:pPr lvl="0"/>
            <a:fld id="{195A0C6E-6E5C-4428-9FEA-FA26C3D0A019}" type="slidenum">
              <a:t>‹N°›</a:t>
            </a:fld>
            <a:endParaRPr lang="fr-FR"/>
          </a:p>
        </p:txBody>
      </p:sp>
    </p:spTree>
    <p:extLst>
      <p:ext uri="{BB962C8B-B14F-4D97-AF65-F5344CB8AC3E}">
        <p14:creationId xmlns:p14="http://schemas.microsoft.com/office/powerpoint/2010/main" val="4121594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C8423-DCA7-409A-9D51-556334D103B3}"/>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61E84F5A-71DF-464E-A94D-CC37C9263140}"/>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919398B0-D5DA-41D8-8C27-A83B2832AED8}"/>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919B2E-EAD7-4A55-8974-E88F6CE44A96}"/>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55E149B3-64A0-41EA-9A8A-9A871E3C42A5}"/>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E56CC0-BE3E-477B-A7B7-2D26BBCB9E3E}"/>
              </a:ext>
            </a:extLst>
          </p:cNvPr>
          <p:cNvSpPr txBox="1">
            <a:spLocks noGrp="1"/>
          </p:cNvSpPr>
          <p:nvPr>
            <p:ph type="dt" sz="half" idx="7"/>
          </p:nvPr>
        </p:nvSpPr>
        <p:spPr/>
        <p:txBody>
          <a:bodyPr/>
          <a:lstStyle>
            <a:lvl1pPr>
              <a:defRPr/>
            </a:lvl1pPr>
          </a:lstStyle>
          <a:p>
            <a:pPr lvl="0"/>
            <a:fld id="{9A7AEB0F-E9C3-440C-A043-B3E4A23F1556}" type="datetime1">
              <a:rPr lang="fr-FR"/>
              <a:pPr lvl="0"/>
              <a:t>13/11/2019</a:t>
            </a:fld>
            <a:endParaRPr lang="fr-FR"/>
          </a:p>
        </p:txBody>
      </p:sp>
      <p:sp>
        <p:nvSpPr>
          <p:cNvPr id="8" name="Footer Placeholder 7">
            <a:extLst>
              <a:ext uri="{FF2B5EF4-FFF2-40B4-BE49-F238E27FC236}">
                <a16:creationId xmlns:a16="http://schemas.microsoft.com/office/drawing/2014/main" id="{2CE818D2-84F3-487D-81C1-F6D55D9E3664}"/>
              </a:ext>
            </a:extLst>
          </p:cNvPr>
          <p:cNvSpPr txBox="1">
            <a:spLocks noGrp="1"/>
          </p:cNvSpPr>
          <p:nvPr>
            <p:ph type="ftr" sz="quarter" idx="9"/>
          </p:nvPr>
        </p:nvSpPr>
        <p:spPr/>
        <p:txBody>
          <a:bodyPr/>
          <a:lstStyle>
            <a:lvl1pPr>
              <a:defRPr/>
            </a:lvl1pPr>
          </a:lstStyle>
          <a:p>
            <a:pPr lvl="0"/>
            <a:endParaRPr lang="fr-FR"/>
          </a:p>
        </p:txBody>
      </p:sp>
      <p:sp>
        <p:nvSpPr>
          <p:cNvPr id="9" name="Slide Number Placeholder 8">
            <a:extLst>
              <a:ext uri="{FF2B5EF4-FFF2-40B4-BE49-F238E27FC236}">
                <a16:creationId xmlns:a16="http://schemas.microsoft.com/office/drawing/2014/main" id="{E6C75704-AE2E-481F-B627-ED8EBEC6FD3C}"/>
              </a:ext>
            </a:extLst>
          </p:cNvPr>
          <p:cNvSpPr txBox="1">
            <a:spLocks noGrp="1"/>
          </p:cNvSpPr>
          <p:nvPr>
            <p:ph type="sldNum" sz="quarter" idx="8"/>
          </p:nvPr>
        </p:nvSpPr>
        <p:spPr/>
        <p:txBody>
          <a:bodyPr/>
          <a:lstStyle>
            <a:lvl1pPr>
              <a:defRPr/>
            </a:lvl1pPr>
          </a:lstStyle>
          <a:p>
            <a:pPr lvl="0"/>
            <a:fld id="{F1DA4704-B10D-4ECC-95E5-83310E6C4577}" type="slidenum">
              <a:t>‹N°›</a:t>
            </a:fld>
            <a:endParaRPr lang="fr-FR"/>
          </a:p>
        </p:txBody>
      </p:sp>
    </p:spTree>
    <p:extLst>
      <p:ext uri="{BB962C8B-B14F-4D97-AF65-F5344CB8AC3E}">
        <p14:creationId xmlns:p14="http://schemas.microsoft.com/office/powerpoint/2010/main" val="2821564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A580-73CA-4090-BBD2-791481546EDF}"/>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1A9902AB-5226-4345-92B4-325EE45496AA}"/>
              </a:ext>
            </a:extLst>
          </p:cNvPr>
          <p:cNvSpPr txBox="1">
            <a:spLocks noGrp="1"/>
          </p:cNvSpPr>
          <p:nvPr>
            <p:ph type="dt" sz="half" idx="7"/>
          </p:nvPr>
        </p:nvSpPr>
        <p:spPr/>
        <p:txBody>
          <a:bodyPr/>
          <a:lstStyle>
            <a:lvl1pPr>
              <a:defRPr/>
            </a:lvl1pPr>
          </a:lstStyle>
          <a:p>
            <a:pPr lvl="0"/>
            <a:fld id="{98AC2CC5-03C1-4F23-8539-E014209351FA}" type="datetime1">
              <a:rPr lang="fr-FR"/>
              <a:pPr lvl="0"/>
              <a:t>13/11/2019</a:t>
            </a:fld>
            <a:endParaRPr lang="fr-FR"/>
          </a:p>
        </p:txBody>
      </p:sp>
      <p:sp>
        <p:nvSpPr>
          <p:cNvPr id="4" name="Footer Placeholder 3">
            <a:extLst>
              <a:ext uri="{FF2B5EF4-FFF2-40B4-BE49-F238E27FC236}">
                <a16:creationId xmlns:a16="http://schemas.microsoft.com/office/drawing/2014/main" id="{9916920D-2742-49D0-8AB3-3B17BB032936}"/>
              </a:ext>
            </a:extLst>
          </p:cNvPr>
          <p:cNvSpPr txBox="1">
            <a:spLocks noGrp="1"/>
          </p:cNvSpPr>
          <p:nvPr>
            <p:ph type="ftr" sz="quarter" idx="9"/>
          </p:nvPr>
        </p:nvSpPr>
        <p:spPr/>
        <p:txBody>
          <a:bodyPr/>
          <a:lstStyle>
            <a:lvl1pPr>
              <a:defRPr/>
            </a:lvl1pPr>
          </a:lstStyle>
          <a:p>
            <a:pPr lvl="0"/>
            <a:endParaRPr lang="fr-FR"/>
          </a:p>
        </p:txBody>
      </p:sp>
      <p:sp>
        <p:nvSpPr>
          <p:cNvPr id="5" name="Slide Number Placeholder 4">
            <a:extLst>
              <a:ext uri="{FF2B5EF4-FFF2-40B4-BE49-F238E27FC236}">
                <a16:creationId xmlns:a16="http://schemas.microsoft.com/office/drawing/2014/main" id="{D7185666-4279-41B3-98F3-E9FFB82B15A1}"/>
              </a:ext>
            </a:extLst>
          </p:cNvPr>
          <p:cNvSpPr txBox="1">
            <a:spLocks noGrp="1"/>
          </p:cNvSpPr>
          <p:nvPr>
            <p:ph type="sldNum" sz="quarter" idx="8"/>
          </p:nvPr>
        </p:nvSpPr>
        <p:spPr/>
        <p:txBody>
          <a:bodyPr/>
          <a:lstStyle>
            <a:lvl1pPr>
              <a:defRPr/>
            </a:lvl1pPr>
          </a:lstStyle>
          <a:p>
            <a:pPr lvl="0"/>
            <a:fld id="{B89C1AAB-A539-47E5-8140-B4614DDE89B0}" type="slidenum">
              <a:t>‹N°›</a:t>
            </a:fld>
            <a:endParaRPr lang="fr-FR"/>
          </a:p>
        </p:txBody>
      </p:sp>
    </p:spTree>
    <p:extLst>
      <p:ext uri="{BB962C8B-B14F-4D97-AF65-F5344CB8AC3E}">
        <p14:creationId xmlns:p14="http://schemas.microsoft.com/office/powerpoint/2010/main" val="1893228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D0732E-5554-4DA9-88FD-A1DEF74BF604}"/>
              </a:ext>
            </a:extLst>
          </p:cNvPr>
          <p:cNvSpPr txBox="1">
            <a:spLocks noGrp="1"/>
          </p:cNvSpPr>
          <p:nvPr>
            <p:ph type="dt" sz="half" idx="7"/>
          </p:nvPr>
        </p:nvSpPr>
        <p:spPr/>
        <p:txBody>
          <a:bodyPr/>
          <a:lstStyle>
            <a:lvl1pPr>
              <a:defRPr/>
            </a:lvl1pPr>
          </a:lstStyle>
          <a:p>
            <a:pPr lvl="0"/>
            <a:fld id="{2B91F662-A982-4CF0-99CA-9891558BC27F}" type="datetime1">
              <a:rPr lang="fr-FR"/>
              <a:pPr lvl="0"/>
              <a:t>13/11/2019</a:t>
            </a:fld>
            <a:endParaRPr lang="fr-FR"/>
          </a:p>
        </p:txBody>
      </p:sp>
      <p:sp>
        <p:nvSpPr>
          <p:cNvPr id="3" name="Footer Placeholder 2">
            <a:extLst>
              <a:ext uri="{FF2B5EF4-FFF2-40B4-BE49-F238E27FC236}">
                <a16:creationId xmlns:a16="http://schemas.microsoft.com/office/drawing/2014/main" id="{1F3FA06F-B486-4853-A136-866E664D0C79}"/>
              </a:ext>
            </a:extLst>
          </p:cNvPr>
          <p:cNvSpPr txBox="1">
            <a:spLocks noGrp="1"/>
          </p:cNvSpPr>
          <p:nvPr>
            <p:ph type="ftr" sz="quarter" idx="9"/>
          </p:nvPr>
        </p:nvSpPr>
        <p:spPr/>
        <p:txBody>
          <a:bodyPr/>
          <a:lstStyle>
            <a:lvl1pPr>
              <a:defRPr/>
            </a:lvl1pPr>
          </a:lstStyle>
          <a:p>
            <a:pPr lvl="0"/>
            <a:endParaRPr lang="fr-FR"/>
          </a:p>
        </p:txBody>
      </p:sp>
      <p:sp>
        <p:nvSpPr>
          <p:cNvPr id="4" name="Slide Number Placeholder 3">
            <a:extLst>
              <a:ext uri="{FF2B5EF4-FFF2-40B4-BE49-F238E27FC236}">
                <a16:creationId xmlns:a16="http://schemas.microsoft.com/office/drawing/2014/main" id="{B85B1366-B65C-4967-A375-6EB56CACC8D8}"/>
              </a:ext>
            </a:extLst>
          </p:cNvPr>
          <p:cNvSpPr txBox="1">
            <a:spLocks noGrp="1"/>
          </p:cNvSpPr>
          <p:nvPr>
            <p:ph type="sldNum" sz="quarter" idx="8"/>
          </p:nvPr>
        </p:nvSpPr>
        <p:spPr/>
        <p:txBody>
          <a:bodyPr/>
          <a:lstStyle>
            <a:lvl1pPr>
              <a:defRPr/>
            </a:lvl1pPr>
          </a:lstStyle>
          <a:p>
            <a:pPr lvl="0"/>
            <a:fld id="{5E253D1F-B5E6-44FF-B32D-DF5BFF1989BD}" type="slidenum">
              <a:t>‹N°›</a:t>
            </a:fld>
            <a:endParaRPr lang="fr-FR"/>
          </a:p>
        </p:txBody>
      </p:sp>
    </p:spTree>
    <p:extLst>
      <p:ext uri="{BB962C8B-B14F-4D97-AF65-F5344CB8AC3E}">
        <p14:creationId xmlns:p14="http://schemas.microsoft.com/office/powerpoint/2010/main" val="2284531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B19A8-2F04-4F08-AFFB-B3F562DBB719}"/>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p>
        </p:txBody>
      </p:sp>
      <p:sp>
        <p:nvSpPr>
          <p:cNvPr id="3" name="Content Placeholder 2">
            <a:extLst>
              <a:ext uri="{FF2B5EF4-FFF2-40B4-BE49-F238E27FC236}">
                <a16:creationId xmlns:a16="http://schemas.microsoft.com/office/drawing/2014/main" id="{8B69EE26-0CD5-48D5-A199-354A9F7F23E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01A898-523E-40CE-A363-79872DF6DB1F}"/>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A9CD98C1-D1E3-4ED5-A52A-BAAE06001B9E}"/>
              </a:ext>
            </a:extLst>
          </p:cNvPr>
          <p:cNvSpPr txBox="1">
            <a:spLocks noGrp="1"/>
          </p:cNvSpPr>
          <p:nvPr>
            <p:ph type="dt" sz="half" idx="7"/>
          </p:nvPr>
        </p:nvSpPr>
        <p:spPr/>
        <p:txBody>
          <a:bodyPr/>
          <a:lstStyle>
            <a:lvl1pPr>
              <a:defRPr/>
            </a:lvl1pPr>
          </a:lstStyle>
          <a:p>
            <a:pPr lvl="0"/>
            <a:fld id="{44D98F87-B913-4FE1-BB3C-538AFB877CDF}" type="datetime1">
              <a:rPr lang="fr-FR"/>
              <a:pPr lvl="0"/>
              <a:t>13/11/2019</a:t>
            </a:fld>
            <a:endParaRPr lang="fr-FR"/>
          </a:p>
        </p:txBody>
      </p:sp>
      <p:sp>
        <p:nvSpPr>
          <p:cNvPr id="6" name="Footer Placeholder 5">
            <a:extLst>
              <a:ext uri="{FF2B5EF4-FFF2-40B4-BE49-F238E27FC236}">
                <a16:creationId xmlns:a16="http://schemas.microsoft.com/office/drawing/2014/main" id="{359D2070-F6F0-44EB-9890-E7CA4D17B3C3}"/>
              </a:ext>
            </a:extLst>
          </p:cNvPr>
          <p:cNvSpPr txBox="1">
            <a:spLocks noGrp="1"/>
          </p:cNvSpPr>
          <p:nvPr>
            <p:ph type="ftr" sz="quarter" idx="9"/>
          </p:nvPr>
        </p:nvSpPr>
        <p:spPr/>
        <p:txBody>
          <a:bodyPr/>
          <a:lstStyle>
            <a:lvl1pPr>
              <a:defRPr/>
            </a:lvl1pPr>
          </a:lstStyle>
          <a:p>
            <a:pPr lvl="0"/>
            <a:endParaRPr lang="fr-FR"/>
          </a:p>
        </p:txBody>
      </p:sp>
      <p:sp>
        <p:nvSpPr>
          <p:cNvPr id="7" name="Slide Number Placeholder 6">
            <a:extLst>
              <a:ext uri="{FF2B5EF4-FFF2-40B4-BE49-F238E27FC236}">
                <a16:creationId xmlns:a16="http://schemas.microsoft.com/office/drawing/2014/main" id="{C20BB602-A766-40FD-A21D-26C490099B6B}"/>
              </a:ext>
            </a:extLst>
          </p:cNvPr>
          <p:cNvSpPr txBox="1">
            <a:spLocks noGrp="1"/>
          </p:cNvSpPr>
          <p:nvPr>
            <p:ph type="sldNum" sz="quarter" idx="8"/>
          </p:nvPr>
        </p:nvSpPr>
        <p:spPr/>
        <p:txBody>
          <a:bodyPr/>
          <a:lstStyle>
            <a:lvl1pPr>
              <a:defRPr/>
            </a:lvl1pPr>
          </a:lstStyle>
          <a:p>
            <a:pPr lvl="0"/>
            <a:fld id="{8A93FCB4-95CC-46E7-8BDE-86F3AD62566A}" type="slidenum">
              <a:t>‹N°›</a:t>
            </a:fld>
            <a:endParaRPr lang="fr-FR"/>
          </a:p>
        </p:txBody>
      </p:sp>
    </p:spTree>
    <p:extLst>
      <p:ext uri="{BB962C8B-B14F-4D97-AF65-F5344CB8AC3E}">
        <p14:creationId xmlns:p14="http://schemas.microsoft.com/office/powerpoint/2010/main" val="2202993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1139-78EF-4337-99F7-622BE54E0B13}"/>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p>
        </p:txBody>
      </p:sp>
      <p:sp>
        <p:nvSpPr>
          <p:cNvPr id="3" name="Picture Placeholder 2">
            <a:extLst>
              <a:ext uri="{FF2B5EF4-FFF2-40B4-BE49-F238E27FC236}">
                <a16:creationId xmlns:a16="http://schemas.microsoft.com/office/drawing/2014/main" id="{BA9BF0A2-0D66-4BAC-8149-C850F35E1F5B}"/>
              </a:ext>
            </a:extLst>
          </p:cNvPr>
          <p:cNvSpPr txBox="1">
            <a:spLocks noGrp="1"/>
          </p:cNvSpPr>
          <p:nvPr>
            <p:ph type="pic" idx="1"/>
          </p:nvPr>
        </p:nvSpPr>
        <p:spPr>
          <a:xfrm>
            <a:off x="5183184" y="987423"/>
            <a:ext cx="6172200" cy="4873623"/>
          </a:xfrm>
        </p:spPr>
        <p:txBody>
          <a:bodyPr/>
          <a:lstStyle>
            <a:lvl1pPr marL="0" indent="0">
              <a:buNone/>
              <a:defRPr sz="3200"/>
            </a:lvl1pPr>
          </a:lstStyle>
          <a:p>
            <a:pPr lvl="0"/>
            <a:r>
              <a:rPr lang="en-US"/>
              <a:t>Click icon to add picture</a:t>
            </a:r>
          </a:p>
        </p:txBody>
      </p:sp>
      <p:sp>
        <p:nvSpPr>
          <p:cNvPr id="4" name="Text Placeholder 3">
            <a:extLst>
              <a:ext uri="{FF2B5EF4-FFF2-40B4-BE49-F238E27FC236}">
                <a16:creationId xmlns:a16="http://schemas.microsoft.com/office/drawing/2014/main" id="{7CBC01BF-FEC9-4DBC-B1A4-253D0089A17C}"/>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4CC54260-7F7F-4828-B4BC-46B822EB6D29}"/>
              </a:ext>
            </a:extLst>
          </p:cNvPr>
          <p:cNvSpPr txBox="1">
            <a:spLocks noGrp="1"/>
          </p:cNvSpPr>
          <p:nvPr>
            <p:ph type="dt" sz="half" idx="7"/>
          </p:nvPr>
        </p:nvSpPr>
        <p:spPr/>
        <p:txBody>
          <a:bodyPr/>
          <a:lstStyle>
            <a:lvl1pPr>
              <a:defRPr/>
            </a:lvl1pPr>
          </a:lstStyle>
          <a:p>
            <a:pPr lvl="0"/>
            <a:fld id="{1F26EDA0-09F4-4AD0-A210-A0FA40712651}" type="datetime1">
              <a:rPr lang="fr-FR"/>
              <a:pPr lvl="0"/>
              <a:t>13/11/2019</a:t>
            </a:fld>
            <a:endParaRPr lang="fr-FR"/>
          </a:p>
        </p:txBody>
      </p:sp>
      <p:sp>
        <p:nvSpPr>
          <p:cNvPr id="6" name="Footer Placeholder 5">
            <a:extLst>
              <a:ext uri="{FF2B5EF4-FFF2-40B4-BE49-F238E27FC236}">
                <a16:creationId xmlns:a16="http://schemas.microsoft.com/office/drawing/2014/main" id="{72EDF81C-3370-4734-B3CB-A7A35C18DF99}"/>
              </a:ext>
            </a:extLst>
          </p:cNvPr>
          <p:cNvSpPr txBox="1">
            <a:spLocks noGrp="1"/>
          </p:cNvSpPr>
          <p:nvPr>
            <p:ph type="ftr" sz="quarter" idx="9"/>
          </p:nvPr>
        </p:nvSpPr>
        <p:spPr/>
        <p:txBody>
          <a:bodyPr/>
          <a:lstStyle>
            <a:lvl1pPr>
              <a:defRPr/>
            </a:lvl1pPr>
          </a:lstStyle>
          <a:p>
            <a:pPr lvl="0"/>
            <a:endParaRPr lang="fr-FR"/>
          </a:p>
        </p:txBody>
      </p:sp>
      <p:sp>
        <p:nvSpPr>
          <p:cNvPr id="7" name="Slide Number Placeholder 6">
            <a:extLst>
              <a:ext uri="{FF2B5EF4-FFF2-40B4-BE49-F238E27FC236}">
                <a16:creationId xmlns:a16="http://schemas.microsoft.com/office/drawing/2014/main" id="{15524164-EB96-4D3D-9448-1B45DB31394F}"/>
              </a:ext>
            </a:extLst>
          </p:cNvPr>
          <p:cNvSpPr txBox="1">
            <a:spLocks noGrp="1"/>
          </p:cNvSpPr>
          <p:nvPr>
            <p:ph type="sldNum" sz="quarter" idx="8"/>
          </p:nvPr>
        </p:nvSpPr>
        <p:spPr/>
        <p:txBody>
          <a:bodyPr/>
          <a:lstStyle>
            <a:lvl1pPr>
              <a:defRPr/>
            </a:lvl1pPr>
          </a:lstStyle>
          <a:p>
            <a:pPr lvl="0"/>
            <a:fld id="{EE83DC19-CDAF-4140-BB77-981915FD9B64}" type="slidenum">
              <a:t>‹N°›</a:t>
            </a:fld>
            <a:endParaRPr lang="fr-FR"/>
          </a:p>
        </p:txBody>
      </p:sp>
    </p:spTree>
    <p:extLst>
      <p:ext uri="{BB962C8B-B14F-4D97-AF65-F5344CB8AC3E}">
        <p14:creationId xmlns:p14="http://schemas.microsoft.com/office/powerpoint/2010/main" val="511455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4DEA2C-B2B9-401D-90F5-66FDA17F8597}"/>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5877B756-9B3D-4FAA-9FEB-707D37F5184D}"/>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B66010-DEFE-4F1F-BA0D-FBFE0D0E4C8F}"/>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fr-FR" sz="1200" b="0" i="0" u="none" strike="noStrike" kern="1200" cap="none" spc="0" baseline="0">
                <a:solidFill>
                  <a:srgbClr val="FFFFFF"/>
                </a:solidFill>
                <a:uFillTx/>
                <a:latin typeface="Calibri"/>
              </a:defRPr>
            </a:lvl1pPr>
          </a:lstStyle>
          <a:p>
            <a:pPr lvl="0"/>
            <a:fld id="{A42AF04D-3719-4752-BED2-BDC06C5BEDDA}" type="datetime1">
              <a:rPr lang="fr-FR"/>
              <a:pPr lvl="0"/>
              <a:t>13/11/2019</a:t>
            </a:fld>
            <a:endParaRPr lang="fr-FR"/>
          </a:p>
        </p:txBody>
      </p:sp>
      <p:sp>
        <p:nvSpPr>
          <p:cNvPr id="5" name="Footer Placeholder 4">
            <a:extLst>
              <a:ext uri="{FF2B5EF4-FFF2-40B4-BE49-F238E27FC236}">
                <a16:creationId xmlns:a16="http://schemas.microsoft.com/office/drawing/2014/main" id="{AC5B4C2A-BE5C-4253-A634-57449ECA6A08}"/>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457200" rtl="0" fontAlgn="auto" hangingPunct="1">
              <a:lnSpc>
                <a:spcPct val="100000"/>
              </a:lnSpc>
              <a:spcBef>
                <a:spcPts val="0"/>
              </a:spcBef>
              <a:spcAft>
                <a:spcPts val="0"/>
              </a:spcAft>
              <a:buNone/>
              <a:tabLst/>
              <a:defRPr lang="fr-FR" sz="1200" b="0" i="0" u="none" strike="noStrike" kern="1200" cap="none" spc="0" baseline="0">
                <a:solidFill>
                  <a:srgbClr val="FFFFFF"/>
                </a:solidFill>
                <a:uFillTx/>
                <a:latin typeface="Calibri"/>
              </a:defRPr>
            </a:lvl1pPr>
          </a:lstStyle>
          <a:p>
            <a:pPr lvl="0"/>
            <a:endParaRPr lang="fr-FR"/>
          </a:p>
        </p:txBody>
      </p:sp>
      <p:sp>
        <p:nvSpPr>
          <p:cNvPr id="6" name="Slide Number Placeholder 5">
            <a:extLst>
              <a:ext uri="{FF2B5EF4-FFF2-40B4-BE49-F238E27FC236}">
                <a16:creationId xmlns:a16="http://schemas.microsoft.com/office/drawing/2014/main" id="{7C995B15-4F1E-4DE5-A0F7-FAE4D6EAF427}"/>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fr-FR" sz="1200" b="0" i="0" u="none" strike="noStrike" kern="1200" cap="none" spc="0" baseline="0">
                <a:solidFill>
                  <a:srgbClr val="FFFFFF"/>
                </a:solidFill>
                <a:uFillTx/>
                <a:latin typeface="Calibri"/>
              </a:defRPr>
            </a:lvl1pPr>
          </a:lstStyle>
          <a:p>
            <a:pPr lvl="0"/>
            <a:fld id="{69A23B31-DB74-4A3F-A8E6-D0FE9AB76CBD}" type="slidenum">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FFFFFF"/>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FFFFFF"/>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FFFFFF"/>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FFFFFF"/>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FFFFFF"/>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FFFFFF"/>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16E9C1-27EB-4A92-B6A1-594901D0E9A0}"/>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fr-FR"/>
              <a:t>Modifiez le style du titre</a:t>
            </a:r>
            <a:endParaRPr lang="en-US"/>
          </a:p>
        </p:txBody>
      </p:sp>
      <p:sp>
        <p:nvSpPr>
          <p:cNvPr id="3" name="Text Placeholder 2">
            <a:extLst>
              <a:ext uri="{FF2B5EF4-FFF2-40B4-BE49-F238E27FC236}">
                <a16:creationId xmlns:a16="http://schemas.microsoft.com/office/drawing/2014/main" id="{4DBA0019-9B2F-483D-90AF-479D3218679D}"/>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8CFF11EB-E3A7-4EA5-908E-ECA9AD0954B3}"/>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FFFFFF"/>
                </a:solidFill>
                <a:uFillTx/>
                <a:latin typeface="Calibri"/>
              </a:defRPr>
            </a:lvl1pPr>
          </a:lstStyle>
          <a:p>
            <a:pPr lvl="0"/>
            <a:fld id="{553BA7DF-5E7D-4051-8B67-D52946291FFB}" type="datetime1">
              <a:rPr lang="fr-FR"/>
              <a:pPr lvl="0"/>
              <a:t>13/11/2019</a:t>
            </a:fld>
            <a:endParaRPr lang="fr-FR"/>
          </a:p>
        </p:txBody>
      </p:sp>
      <p:sp>
        <p:nvSpPr>
          <p:cNvPr id="5" name="Footer Placeholder 4">
            <a:extLst>
              <a:ext uri="{FF2B5EF4-FFF2-40B4-BE49-F238E27FC236}">
                <a16:creationId xmlns:a16="http://schemas.microsoft.com/office/drawing/2014/main" id="{A8FB3949-A17D-4E4A-9F1B-D5A1B575B87F}"/>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fr-FR" sz="1200" b="0" i="0" u="none" strike="noStrike" kern="1200" cap="none" spc="0" baseline="0">
                <a:solidFill>
                  <a:srgbClr val="FFFFFF"/>
                </a:solidFill>
                <a:uFillTx/>
                <a:latin typeface="Calibri"/>
              </a:defRPr>
            </a:lvl1pPr>
          </a:lstStyle>
          <a:p>
            <a:pPr lvl="0"/>
            <a:endParaRPr lang="fr-FR"/>
          </a:p>
        </p:txBody>
      </p:sp>
      <p:sp>
        <p:nvSpPr>
          <p:cNvPr id="6" name="Slide Number Placeholder 5">
            <a:extLst>
              <a:ext uri="{FF2B5EF4-FFF2-40B4-BE49-F238E27FC236}">
                <a16:creationId xmlns:a16="http://schemas.microsoft.com/office/drawing/2014/main" id="{BA1E34A7-5F2F-4356-B3D7-69C98EBF3D17}"/>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FFFFFF"/>
                </a:solidFill>
                <a:uFillTx/>
                <a:latin typeface="Calibri"/>
              </a:defRPr>
            </a:lvl1pPr>
          </a:lstStyle>
          <a:p>
            <a:pPr lvl="0"/>
            <a:fld id="{1ABD2E58-C2E1-4C77-9CEB-1699044E2E8B}" type="slidenum">
              <a:t>‹N°›</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0" marR="0" lvl="0" indent="0" algn="l" defTabSz="914400" rtl="0" fontAlgn="auto" hangingPunct="1">
        <a:lnSpc>
          <a:spcPct val="90000"/>
        </a:lnSpc>
        <a:spcBef>
          <a:spcPts val="0"/>
        </a:spcBef>
        <a:spcAft>
          <a:spcPts val="0"/>
        </a:spcAft>
        <a:buNone/>
        <a:tabLst/>
        <a:defRPr lang="fr-FR" sz="4400" b="0" i="0" u="none" strike="noStrike" kern="1200" cap="none" spc="0" baseline="0">
          <a:solidFill>
            <a:srgbClr val="FFFFFF"/>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fr-FR" sz="2800" b="0" i="0" u="none" strike="noStrike" kern="1200" cap="none" spc="0" baseline="0">
          <a:solidFill>
            <a:srgbClr val="FFFFFF"/>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fr-FR" sz="2400" b="0" i="0" u="none" strike="noStrike" kern="1200" cap="none" spc="0" baseline="0">
          <a:solidFill>
            <a:srgbClr val="FFFFFF"/>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fr-FR" sz="2000" b="0" i="0" u="none" strike="noStrike" kern="1200" cap="none" spc="0" baseline="0">
          <a:solidFill>
            <a:srgbClr val="FFFFFF"/>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fr-FR" sz="1800" b="0" i="0" u="none" strike="noStrike" kern="1200" cap="none" spc="0" baseline="0">
          <a:solidFill>
            <a:srgbClr val="FFFFFF"/>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fr-FR" sz="1800" b="0" i="0" u="none" strike="noStrike" kern="1200" cap="none" spc="0" baseline="0">
          <a:solidFill>
            <a:srgbClr val="FFFFFF"/>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slide" Target="slide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slide" Target="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slide" Target="slide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slide" Target="slide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slide" Target="slide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slide" Target="slide3.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7"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slide" Target="slide3.xml"/></Relationships>
</file>

<file path=ppt/slides/_rels/slide18.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8.png"/><Relationship Id="rId3" Type="http://schemas.openxmlformats.org/officeDocument/2006/relationships/slide" Target="slide20.xml"/><Relationship Id="rId7" Type="http://schemas.openxmlformats.org/officeDocument/2006/relationships/slide" Target="slide26.xml"/><Relationship Id="rId12" Type="http://schemas.openxmlformats.org/officeDocument/2006/relationships/image" Target="../media/image5.png"/><Relationship Id="rId2" Type="http://schemas.openxmlformats.org/officeDocument/2006/relationships/slide" Target="slide19.xml"/><Relationship Id="rId1" Type="http://schemas.openxmlformats.org/officeDocument/2006/relationships/slideLayout" Target="../slideLayouts/slideLayout12.xml"/><Relationship Id="rId6" Type="http://schemas.openxmlformats.org/officeDocument/2006/relationships/slide" Target="slide25.xml"/><Relationship Id="rId11" Type="http://schemas.openxmlformats.org/officeDocument/2006/relationships/image" Target="../media/image19.png"/><Relationship Id="rId5" Type="http://schemas.openxmlformats.org/officeDocument/2006/relationships/slide" Target="slide24.xml"/><Relationship Id="rId10" Type="http://schemas.openxmlformats.org/officeDocument/2006/relationships/slide" Target="slide31.xml"/><Relationship Id="rId4" Type="http://schemas.openxmlformats.org/officeDocument/2006/relationships/slide" Target="slide23.xml"/><Relationship Id="rId9" Type="http://schemas.openxmlformats.org/officeDocument/2006/relationships/slide" Target="slide29.xml"/><Relationship Id="rId14" Type="http://schemas.openxmlformats.org/officeDocument/2006/relationships/slide" Target="slide3.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slide" Target="slide3.xml"/><Relationship Id="rId5" Type="http://schemas.openxmlformats.org/officeDocument/2006/relationships/image" Target="../media/image8.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slide" Target="slide3.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g"/><Relationship Id="rId1" Type="http://schemas.openxmlformats.org/officeDocument/2006/relationships/slideLayout" Target="../slideLayouts/slideLayout12.xml"/><Relationship Id="rId5" Type="http://schemas.openxmlformats.org/officeDocument/2006/relationships/slide" Target="slide3.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12.xml"/><Relationship Id="rId5" Type="http://schemas.openxmlformats.org/officeDocument/2006/relationships/slide" Target="slide3.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gif"/><Relationship Id="rId1" Type="http://schemas.openxmlformats.org/officeDocument/2006/relationships/slideLayout" Target="../slideLayouts/slideLayout12.xml"/><Relationship Id="rId5" Type="http://schemas.openxmlformats.org/officeDocument/2006/relationships/slide" Target="slide3.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jpeg"/><Relationship Id="rId1" Type="http://schemas.openxmlformats.org/officeDocument/2006/relationships/slideLayout" Target="../slideLayouts/slideLayout12.xml"/><Relationship Id="rId5" Type="http://schemas.openxmlformats.org/officeDocument/2006/relationships/slide" Target="slide3.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30.xml"/><Relationship Id="rId7" Type="http://schemas.openxmlformats.org/officeDocument/2006/relationships/image" Target="../media/image28.png"/><Relationship Id="rId2" Type="http://schemas.openxmlformats.org/officeDocument/2006/relationships/slide" Target="slide29.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jpeg"/><Relationship Id="rId10" Type="http://schemas.openxmlformats.org/officeDocument/2006/relationships/slide" Target="slide3.xml"/><Relationship Id="rId4" Type="http://schemas.openxmlformats.org/officeDocument/2006/relationships/image" Target="../media/image25.jpeg"/><Relationship Id="rId9"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slide" Target="slide3.xml"/><Relationship Id="rId5" Type="http://schemas.openxmlformats.org/officeDocument/2006/relationships/image" Target="../media/image8.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31.jpeg"/><Relationship Id="rId3" Type="http://schemas.microsoft.com/office/2007/relationships/media" Target="https://www.youtube.com/embed/6gb5eF3tL50?start=1034&amp;feature=oembed" TargetMode="External"/><Relationship Id="rId7" Type="http://schemas.openxmlformats.org/officeDocument/2006/relationships/image" Target="../media/image30.jpeg"/><Relationship Id="rId2" Type="http://schemas.microsoft.com/office/2007/relationships/media" Target="https://www.youtube.com/embed/XheJnmLAwhk?feature=oembed" TargetMode="External"/><Relationship Id="rId1" Type="http://schemas.openxmlformats.org/officeDocument/2006/relationships/video" Target="NULL" TargetMode="External"/><Relationship Id="rId6" Type="http://schemas.openxmlformats.org/officeDocument/2006/relationships/hyperlink" Target="https://www.youtube.com/watch?v=6gb5eF3tL50" TargetMode="External"/><Relationship Id="rId11" Type="http://schemas.openxmlformats.org/officeDocument/2006/relationships/slide" Target="slide3.xml"/><Relationship Id="rId5" Type="http://schemas.openxmlformats.org/officeDocument/2006/relationships/image" Target="../media/image19.png"/><Relationship Id="rId10" Type="http://schemas.openxmlformats.org/officeDocument/2006/relationships/image" Target="../media/image8.png"/><Relationship Id="rId4" Type="http://schemas.openxmlformats.org/officeDocument/2006/relationships/slideLayout" Target="../slideLayouts/slideLayout12.xml"/><Relationship Id="rId9" Type="http://schemas.openxmlformats.org/officeDocument/2006/relationships/hyperlink" Target="https://www.youtube.com/watch?v=XheJnmLAwhk" TargetMode="External"/></Relationships>
</file>

<file path=ppt/slides/_rels/slide28.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26.jpeg"/><Relationship Id="rId7"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slide" Target="slide3.xml"/><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slide" Target="slide39.xml"/><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13" Type="http://schemas.openxmlformats.org/officeDocument/2006/relationships/slide" Target="slide17.xml"/><Relationship Id="rId18" Type="http://schemas.openxmlformats.org/officeDocument/2006/relationships/slide" Target="slide24.xml"/><Relationship Id="rId26" Type="http://schemas.openxmlformats.org/officeDocument/2006/relationships/slide" Target="slide35.xml"/><Relationship Id="rId21" Type="http://schemas.openxmlformats.org/officeDocument/2006/relationships/slide" Target="slide28.xml"/><Relationship Id="rId34" Type="http://schemas.openxmlformats.org/officeDocument/2006/relationships/slide" Target="slide81.xml"/><Relationship Id="rId7" Type="http://schemas.openxmlformats.org/officeDocument/2006/relationships/slide" Target="slide9.xml"/><Relationship Id="rId12" Type="http://schemas.openxmlformats.org/officeDocument/2006/relationships/slide" Target="slide16.xml"/><Relationship Id="rId17" Type="http://schemas.openxmlformats.org/officeDocument/2006/relationships/slide" Target="slide23.xml"/><Relationship Id="rId25" Type="http://schemas.openxmlformats.org/officeDocument/2006/relationships/slide" Target="slide34.xml"/><Relationship Id="rId33" Type="http://schemas.openxmlformats.org/officeDocument/2006/relationships/slide" Target="slide65.xml"/><Relationship Id="rId2" Type="http://schemas.openxmlformats.org/officeDocument/2006/relationships/slide" Target="slide3.xml"/><Relationship Id="rId16" Type="http://schemas.openxmlformats.org/officeDocument/2006/relationships/slide" Target="slide22.xml"/><Relationship Id="rId20" Type="http://schemas.openxmlformats.org/officeDocument/2006/relationships/slide" Target="slide26.xml"/><Relationship Id="rId29" Type="http://schemas.openxmlformats.org/officeDocument/2006/relationships/slide" Target="slide38.xml"/><Relationship Id="rId1" Type="http://schemas.openxmlformats.org/officeDocument/2006/relationships/slideLayout" Target="../slideLayouts/slideLayout13.xml"/><Relationship Id="rId6" Type="http://schemas.openxmlformats.org/officeDocument/2006/relationships/slide" Target="slide8.xml"/><Relationship Id="rId11" Type="http://schemas.openxmlformats.org/officeDocument/2006/relationships/slide" Target="slide15.xml"/><Relationship Id="rId24" Type="http://schemas.openxmlformats.org/officeDocument/2006/relationships/slide" Target="slide32.xml"/><Relationship Id="rId32" Type="http://schemas.openxmlformats.org/officeDocument/2006/relationships/slide" Target="slide41.xml"/><Relationship Id="rId37" Type="http://schemas.openxmlformats.org/officeDocument/2006/relationships/image" Target="../media/image5.png"/><Relationship Id="rId5" Type="http://schemas.openxmlformats.org/officeDocument/2006/relationships/slide" Target="slide6.xml"/><Relationship Id="rId15" Type="http://schemas.openxmlformats.org/officeDocument/2006/relationships/slide" Target="slide19.xml"/><Relationship Id="rId23" Type="http://schemas.openxmlformats.org/officeDocument/2006/relationships/slide" Target="slide31.xml"/><Relationship Id="rId28" Type="http://schemas.openxmlformats.org/officeDocument/2006/relationships/slide" Target="slide37.xml"/><Relationship Id="rId36" Type="http://schemas.openxmlformats.org/officeDocument/2006/relationships/image" Target="../media/image6.png"/><Relationship Id="rId10" Type="http://schemas.openxmlformats.org/officeDocument/2006/relationships/slide" Target="slide12.xml"/><Relationship Id="rId19" Type="http://schemas.openxmlformats.org/officeDocument/2006/relationships/slide" Target="slide25.xml"/><Relationship Id="rId31" Type="http://schemas.openxmlformats.org/officeDocument/2006/relationships/slide" Target="slide40.xml"/><Relationship Id="rId4" Type="http://schemas.openxmlformats.org/officeDocument/2006/relationships/slide" Target="slide5.xml"/><Relationship Id="rId9" Type="http://schemas.openxmlformats.org/officeDocument/2006/relationships/slide" Target="slide11.xml"/><Relationship Id="rId14" Type="http://schemas.openxmlformats.org/officeDocument/2006/relationships/slide" Target="slide18.xml"/><Relationship Id="rId22" Type="http://schemas.openxmlformats.org/officeDocument/2006/relationships/slide" Target="slide30.xml"/><Relationship Id="rId27" Type="http://schemas.openxmlformats.org/officeDocument/2006/relationships/slide" Target="slide36.xml"/><Relationship Id="rId30" Type="http://schemas.openxmlformats.org/officeDocument/2006/relationships/slide" Target="slide39.xml"/><Relationship Id="rId35" Type="http://schemas.openxmlformats.org/officeDocument/2006/relationships/slide" Target="slide93.xml"/><Relationship Id="rId8" Type="http://schemas.openxmlformats.org/officeDocument/2006/relationships/slide" Target="slide10.xml"/><Relationship Id="rId3" Type="http://schemas.openxmlformats.org/officeDocument/2006/relationships/slide" Target="slide4.xml"/></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8.png"/><Relationship Id="rId3" Type="http://schemas.openxmlformats.org/officeDocument/2006/relationships/image" Target="../media/image26.jpeg"/><Relationship Id="rId7" Type="http://schemas.openxmlformats.org/officeDocument/2006/relationships/image" Target="../media/image38.png"/><Relationship Id="rId12"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34.png"/><Relationship Id="rId11" Type="http://schemas.openxmlformats.org/officeDocument/2006/relationships/image" Target="../media/image42.gif"/><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40.png"/><Relationship Id="rId14" Type="http://schemas.openxmlformats.org/officeDocument/2006/relationships/slide" Target="slide3.xml"/></Relationships>
</file>

<file path=ppt/slides/_rels/slide31.xml.rels><?xml version="1.0" encoding="UTF-8" standalone="yes"?>
<Relationships xmlns="http://schemas.openxmlformats.org/package/2006/relationships"><Relationship Id="rId3" Type="http://schemas.openxmlformats.org/officeDocument/2006/relationships/hyperlink" Target="https://diablo.gamepedia.com/Items_(Diablo_II)" TargetMode="External"/><Relationship Id="rId2" Type="http://schemas.openxmlformats.org/officeDocument/2006/relationships/image" Target="../media/image19.png"/><Relationship Id="rId1" Type="http://schemas.openxmlformats.org/officeDocument/2006/relationships/slideLayout" Target="../slideLayouts/slideLayout12.xml"/><Relationship Id="rId5" Type="http://schemas.openxmlformats.org/officeDocument/2006/relationships/slide" Target="slide3.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35.xml"/><Relationship Id="rId7" Type="http://schemas.openxmlformats.org/officeDocument/2006/relationships/image" Target="../media/image43.png"/><Relationship Id="rId2" Type="http://schemas.openxmlformats.org/officeDocument/2006/relationships/slide" Target="slide33.xml"/><Relationship Id="rId1" Type="http://schemas.openxmlformats.org/officeDocument/2006/relationships/slideLayout" Target="../slideLayouts/slideLayout12.xml"/><Relationship Id="rId6" Type="http://schemas.openxmlformats.org/officeDocument/2006/relationships/slide" Target="slide38.xml"/><Relationship Id="rId5" Type="http://schemas.openxmlformats.org/officeDocument/2006/relationships/slide" Target="slide37.xml"/><Relationship Id="rId10" Type="http://schemas.openxmlformats.org/officeDocument/2006/relationships/slide" Target="slide3.xml"/><Relationship Id="rId4" Type="http://schemas.openxmlformats.org/officeDocument/2006/relationships/slide" Target="slide36.xml"/><Relationship Id="rId9"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slide" Target="slide3.xml"/><Relationship Id="rId2"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slide" Target="slide82.xml"/><Relationship Id="rId4" Type="http://schemas.openxmlformats.org/officeDocument/2006/relationships/slide" Target="slide66.xml"/></Relationships>
</file>

<file path=ppt/slides/_rels/slide34.xml.rels><?xml version="1.0" encoding="UTF-8" standalone="yes"?>
<Relationships xmlns="http://schemas.openxmlformats.org/package/2006/relationships"><Relationship Id="rId3" Type="http://schemas.openxmlformats.org/officeDocument/2006/relationships/slide" Target="slide38.xml"/><Relationship Id="rId7" Type="http://schemas.openxmlformats.org/officeDocument/2006/relationships/slide" Target="slide3.xml"/><Relationship Id="rId2"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image" Target="../media/image25.jpe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slide" Target="slide3.xml"/><Relationship Id="rId2"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44.jpeg"/><Relationship Id="rId4" Type="http://schemas.openxmlformats.org/officeDocument/2006/relationships/image" Target="../media/image25.jpeg"/></Relationships>
</file>

<file path=ppt/slides/_rels/slide3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43.png"/><Relationship Id="rId1" Type="http://schemas.openxmlformats.org/officeDocument/2006/relationships/slideLayout" Target="../slideLayouts/slideLayout12.xml"/><Relationship Id="rId5" Type="http://schemas.openxmlformats.org/officeDocument/2006/relationships/slide" Target="slide3.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slide" Target="slide3.xml"/><Relationship Id="rId5" Type="http://schemas.openxmlformats.org/officeDocument/2006/relationships/image" Target="../media/image8.png"/><Relationship Id="rId4" Type="http://schemas.openxmlformats.org/officeDocument/2006/relationships/image" Target="../media/image25.jpeg"/></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3.png"/><Relationship Id="rId1" Type="http://schemas.openxmlformats.org/officeDocument/2006/relationships/slideLayout" Target="../slideLayouts/slideLayout12.xml"/><Relationship Id="rId5" Type="http://schemas.openxmlformats.org/officeDocument/2006/relationships/slide" Target="slide3.xml"/><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41.xml"/><Relationship Id="rId7" Type="http://schemas.openxmlformats.org/officeDocument/2006/relationships/image" Target="../media/image45.png"/><Relationship Id="rId2" Type="http://schemas.openxmlformats.org/officeDocument/2006/relationships/slide" Target="slide40.xml"/><Relationship Id="rId1" Type="http://schemas.openxmlformats.org/officeDocument/2006/relationships/slideLayout" Target="../slideLayouts/slideLayout12.xml"/><Relationship Id="rId6" Type="http://schemas.openxmlformats.org/officeDocument/2006/relationships/slide" Target="slide82.xml"/><Relationship Id="rId5" Type="http://schemas.openxmlformats.org/officeDocument/2006/relationships/slide" Target="slide66.xml"/><Relationship Id="rId10" Type="http://schemas.openxmlformats.org/officeDocument/2006/relationships/slide" Target="slide3.xml"/><Relationship Id="rId4" Type="http://schemas.openxmlformats.org/officeDocument/2006/relationships/slide" Target="slide42.xm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image" Target="../media/image5.png"/><Relationship Id="rId3" Type="http://schemas.openxmlformats.org/officeDocument/2006/relationships/slide" Target="slide6.xml"/><Relationship Id="rId7" Type="http://schemas.openxmlformats.org/officeDocument/2006/relationships/slide" Target="slide11.xml"/><Relationship Id="rId12" Type="http://schemas.openxmlformats.org/officeDocument/2006/relationships/image" Target="../media/image7.png"/><Relationship Id="rId2" Type="http://schemas.openxmlformats.org/officeDocument/2006/relationships/slide" Target="slide5.xml"/><Relationship Id="rId1" Type="http://schemas.openxmlformats.org/officeDocument/2006/relationships/slideLayout" Target="../slideLayouts/slideLayout12.xml"/><Relationship Id="rId6" Type="http://schemas.openxmlformats.org/officeDocument/2006/relationships/slide" Target="slide10.xml"/><Relationship Id="rId11" Type="http://schemas.openxmlformats.org/officeDocument/2006/relationships/slide" Target="slide17.xml"/><Relationship Id="rId5" Type="http://schemas.openxmlformats.org/officeDocument/2006/relationships/slide" Target="slide9.xml"/><Relationship Id="rId10" Type="http://schemas.openxmlformats.org/officeDocument/2006/relationships/slide" Target="slide16.xml"/><Relationship Id="rId4" Type="http://schemas.openxmlformats.org/officeDocument/2006/relationships/slide" Target="slide7.xml"/><Relationship Id="rId9" Type="http://schemas.openxmlformats.org/officeDocument/2006/relationships/slide" Target="slide13.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slide" Target="slide3.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4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slide" Target="slide82.xml"/><Relationship Id="rId5" Type="http://schemas.openxmlformats.org/officeDocument/2006/relationships/slide" Target="slide66.xml"/><Relationship Id="rId4" Type="http://schemas.openxmlformats.org/officeDocument/2006/relationships/slide" Target="slide4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slide" Target="slide3.xml"/><Relationship Id="rId5" Type="http://schemas.openxmlformats.org/officeDocument/2006/relationships/image" Target="../media/image8.png"/><Relationship Id="rId4" Type="http://schemas.openxmlformats.org/officeDocument/2006/relationships/image" Target="../media/image26.jpeg"/></Relationships>
</file>

<file path=ppt/slides/_rels/slide43.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5.png"/><Relationship Id="rId7" Type="http://schemas.openxmlformats.org/officeDocument/2006/relationships/image" Target="../media/image46.jpeg"/><Relationship Id="rId12"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8.png"/><Relationship Id="rId5" Type="http://schemas.openxmlformats.org/officeDocument/2006/relationships/image" Target="../media/image26.jpeg"/><Relationship Id="rId10" Type="http://schemas.openxmlformats.org/officeDocument/2006/relationships/image" Target="../media/image49.jpeg"/><Relationship Id="rId4" Type="http://schemas.openxmlformats.org/officeDocument/2006/relationships/image" Target="../media/image25.jpeg"/><Relationship Id="rId9" Type="http://schemas.openxmlformats.org/officeDocument/2006/relationships/image" Target="../media/image48.jpeg"/></Relationships>
</file>

<file path=ppt/slides/_rels/slide44.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5.png"/><Relationship Id="rId7" Type="http://schemas.openxmlformats.org/officeDocument/2006/relationships/image" Target="../media/image46.jpeg"/><Relationship Id="rId12"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8.png"/><Relationship Id="rId5" Type="http://schemas.openxmlformats.org/officeDocument/2006/relationships/image" Target="../media/image26.jpeg"/><Relationship Id="rId10" Type="http://schemas.openxmlformats.org/officeDocument/2006/relationships/image" Target="../media/image49.jpeg"/><Relationship Id="rId4" Type="http://schemas.openxmlformats.org/officeDocument/2006/relationships/image" Target="../media/image25.jpeg"/><Relationship Id="rId9" Type="http://schemas.openxmlformats.org/officeDocument/2006/relationships/image" Target="../media/image48.jpeg"/></Relationships>
</file>

<file path=ppt/slides/_rels/slide45.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5.png"/><Relationship Id="rId7" Type="http://schemas.openxmlformats.org/officeDocument/2006/relationships/image" Target="../media/image46.jpeg"/><Relationship Id="rId12"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8.png"/><Relationship Id="rId5" Type="http://schemas.openxmlformats.org/officeDocument/2006/relationships/image" Target="../media/image26.jpeg"/><Relationship Id="rId10" Type="http://schemas.openxmlformats.org/officeDocument/2006/relationships/image" Target="../media/image49.jpeg"/><Relationship Id="rId4" Type="http://schemas.openxmlformats.org/officeDocument/2006/relationships/image" Target="../media/image25.jpeg"/><Relationship Id="rId9" Type="http://schemas.openxmlformats.org/officeDocument/2006/relationships/image" Target="../media/image48.jpeg"/></Relationships>
</file>

<file path=ppt/slides/_rels/slide46.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5.png"/><Relationship Id="rId7" Type="http://schemas.openxmlformats.org/officeDocument/2006/relationships/image" Target="../media/image46.jpeg"/><Relationship Id="rId12"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8.png"/><Relationship Id="rId5" Type="http://schemas.openxmlformats.org/officeDocument/2006/relationships/image" Target="../media/image26.jpeg"/><Relationship Id="rId10" Type="http://schemas.openxmlformats.org/officeDocument/2006/relationships/image" Target="../media/image49.jpeg"/><Relationship Id="rId4" Type="http://schemas.openxmlformats.org/officeDocument/2006/relationships/image" Target="../media/image25.jpeg"/><Relationship Id="rId9" Type="http://schemas.openxmlformats.org/officeDocument/2006/relationships/image" Target="../media/image48.jpeg"/></Relationships>
</file>

<file path=ppt/slides/_rels/slide47.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5.png"/><Relationship Id="rId7" Type="http://schemas.openxmlformats.org/officeDocument/2006/relationships/image" Target="../media/image46.jpeg"/><Relationship Id="rId12"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8.png"/><Relationship Id="rId5" Type="http://schemas.openxmlformats.org/officeDocument/2006/relationships/image" Target="../media/image26.jpeg"/><Relationship Id="rId10" Type="http://schemas.openxmlformats.org/officeDocument/2006/relationships/image" Target="../media/image49.jpeg"/><Relationship Id="rId4" Type="http://schemas.openxmlformats.org/officeDocument/2006/relationships/image" Target="../media/image25.jpeg"/><Relationship Id="rId9" Type="http://schemas.openxmlformats.org/officeDocument/2006/relationships/image" Target="../media/image48.jpeg"/></Relationships>
</file>

<file path=ppt/slides/_rels/slide48.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5.png"/><Relationship Id="rId7" Type="http://schemas.openxmlformats.org/officeDocument/2006/relationships/image" Target="../media/image46.jpeg"/><Relationship Id="rId12"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8.png"/><Relationship Id="rId5" Type="http://schemas.openxmlformats.org/officeDocument/2006/relationships/image" Target="../media/image26.jpeg"/><Relationship Id="rId10" Type="http://schemas.openxmlformats.org/officeDocument/2006/relationships/image" Target="../media/image49.jpeg"/><Relationship Id="rId4" Type="http://schemas.openxmlformats.org/officeDocument/2006/relationships/image" Target="../media/image25.jpeg"/><Relationship Id="rId9" Type="http://schemas.openxmlformats.org/officeDocument/2006/relationships/image" Target="../media/image48.jpeg"/></Relationships>
</file>

<file path=ppt/slides/_rels/slide49.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5.png"/><Relationship Id="rId7" Type="http://schemas.openxmlformats.org/officeDocument/2006/relationships/image" Target="../media/image46.jpeg"/><Relationship Id="rId12"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8.png"/><Relationship Id="rId5" Type="http://schemas.openxmlformats.org/officeDocument/2006/relationships/image" Target="../media/image26.jpeg"/><Relationship Id="rId10" Type="http://schemas.openxmlformats.org/officeDocument/2006/relationships/image" Target="../media/image49.jpeg"/><Relationship Id="rId4" Type="http://schemas.openxmlformats.org/officeDocument/2006/relationships/image" Target="../media/image25.jpeg"/><Relationship Id="rId9" Type="http://schemas.openxmlformats.org/officeDocument/2006/relationships/image" Target="../media/image48.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10.jpg"/><Relationship Id="rId4" Type="http://schemas.openxmlformats.org/officeDocument/2006/relationships/image" Target="../media/image9.jpg"/></Relationships>
</file>

<file path=ppt/slides/_rels/slide50.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5.png"/><Relationship Id="rId7" Type="http://schemas.openxmlformats.org/officeDocument/2006/relationships/image" Target="../media/image46.jpeg"/><Relationship Id="rId12"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8.png"/><Relationship Id="rId5" Type="http://schemas.openxmlformats.org/officeDocument/2006/relationships/image" Target="../media/image26.jpeg"/><Relationship Id="rId10" Type="http://schemas.openxmlformats.org/officeDocument/2006/relationships/image" Target="../media/image49.jpeg"/><Relationship Id="rId4" Type="http://schemas.openxmlformats.org/officeDocument/2006/relationships/image" Target="../media/image25.jpeg"/><Relationship Id="rId9" Type="http://schemas.openxmlformats.org/officeDocument/2006/relationships/image" Target="../media/image48.jpeg"/></Relationships>
</file>

<file path=ppt/slides/_rels/slide51.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5.png"/><Relationship Id="rId7" Type="http://schemas.openxmlformats.org/officeDocument/2006/relationships/image" Target="../media/image46.jpeg"/><Relationship Id="rId12"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8.png"/><Relationship Id="rId5" Type="http://schemas.openxmlformats.org/officeDocument/2006/relationships/image" Target="../media/image26.jpeg"/><Relationship Id="rId10" Type="http://schemas.openxmlformats.org/officeDocument/2006/relationships/image" Target="../media/image49.jpeg"/><Relationship Id="rId4" Type="http://schemas.openxmlformats.org/officeDocument/2006/relationships/image" Target="../media/image25.jpeg"/><Relationship Id="rId9" Type="http://schemas.openxmlformats.org/officeDocument/2006/relationships/image" Target="../media/image48.jpeg"/></Relationships>
</file>

<file path=ppt/slides/_rels/slide52.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5.png"/><Relationship Id="rId7" Type="http://schemas.openxmlformats.org/officeDocument/2006/relationships/image" Target="../media/image34.png"/><Relationship Id="rId12" Type="http://schemas.openxmlformats.org/officeDocument/2006/relationships/slide" Target="slide3.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6.jpeg"/><Relationship Id="rId11" Type="http://schemas.openxmlformats.org/officeDocument/2006/relationships/image" Target="../media/image8.png"/><Relationship Id="rId5" Type="http://schemas.openxmlformats.org/officeDocument/2006/relationships/image" Target="../media/image46.jpeg"/><Relationship Id="rId10" Type="http://schemas.openxmlformats.org/officeDocument/2006/relationships/image" Target="../media/image35.jpeg"/><Relationship Id="rId4" Type="http://schemas.openxmlformats.org/officeDocument/2006/relationships/image" Target="../media/image25.jpeg"/><Relationship Id="rId9" Type="http://schemas.openxmlformats.org/officeDocument/2006/relationships/image" Target="../media/image50.jpg"/></Relationships>
</file>

<file path=ppt/slides/_rels/slide53.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5.png"/><Relationship Id="rId7" Type="http://schemas.openxmlformats.org/officeDocument/2006/relationships/image" Target="../media/image34.png"/><Relationship Id="rId12"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6.jpeg"/><Relationship Id="rId11" Type="http://schemas.openxmlformats.org/officeDocument/2006/relationships/image" Target="../media/image8.png"/><Relationship Id="rId5" Type="http://schemas.openxmlformats.org/officeDocument/2006/relationships/image" Target="../media/image46.jpeg"/><Relationship Id="rId10" Type="http://schemas.openxmlformats.org/officeDocument/2006/relationships/image" Target="../media/image35.jpeg"/><Relationship Id="rId4" Type="http://schemas.openxmlformats.org/officeDocument/2006/relationships/image" Target="../media/image25.jpeg"/><Relationship Id="rId9" Type="http://schemas.openxmlformats.org/officeDocument/2006/relationships/image" Target="../media/image50.jpg"/></Relationships>
</file>

<file path=ppt/slides/_rels/slide54.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5.png"/><Relationship Id="rId7" Type="http://schemas.openxmlformats.org/officeDocument/2006/relationships/image" Target="../media/image34.png"/><Relationship Id="rId12" Type="http://schemas.openxmlformats.org/officeDocument/2006/relationships/slide" Target="slide3.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6.jpeg"/><Relationship Id="rId11" Type="http://schemas.openxmlformats.org/officeDocument/2006/relationships/image" Target="../media/image8.png"/><Relationship Id="rId5" Type="http://schemas.openxmlformats.org/officeDocument/2006/relationships/image" Target="../media/image46.jpeg"/><Relationship Id="rId10" Type="http://schemas.openxmlformats.org/officeDocument/2006/relationships/image" Target="../media/image35.jpeg"/><Relationship Id="rId4" Type="http://schemas.openxmlformats.org/officeDocument/2006/relationships/image" Target="../media/image25.jpeg"/><Relationship Id="rId9" Type="http://schemas.openxmlformats.org/officeDocument/2006/relationships/image" Target="../media/image50.jpg"/></Relationships>
</file>

<file path=ppt/slides/_rels/slide55.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5.png"/><Relationship Id="rId7" Type="http://schemas.openxmlformats.org/officeDocument/2006/relationships/image" Target="../media/image34.png"/><Relationship Id="rId12" Type="http://schemas.openxmlformats.org/officeDocument/2006/relationships/slide" Target="slide3.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6.jpeg"/><Relationship Id="rId11" Type="http://schemas.openxmlformats.org/officeDocument/2006/relationships/image" Target="../media/image8.png"/><Relationship Id="rId5" Type="http://schemas.openxmlformats.org/officeDocument/2006/relationships/image" Target="../media/image46.jpeg"/><Relationship Id="rId10" Type="http://schemas.openxmlformats.org/officeDocument/2006/relationships/image" Target="../media/image35.jpeg"/><Relationship Id="rId4" Type="http://schemas.openxmlformats.org/officeDocument/2006/relationships/image" Target="../media/image25.jpeg"/><Relationship Id="rId9" Type="http://schemas.openxmlformats.org/officeDocument/2006/relationships/image" Target="../media/image50.jpg"/></Relationships>
</file>

<file path=ppt/slides/_rels/slide56.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5.png"/><Relationship Id="rId7" Type="http://schemas.openxmlformats.org/officeDocument/2006/relationships/image" Target="../media/image34.png"/><Relationship Id="rId12" Type="http://schemas.openxmlformats.org/officeDocument/2006/relationships/slide" Target="slide3.xm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6.jpeg"/><Relationship Id="rId11" Type="http://schemas.openxmlformats.org/officeDocument/2006/relationships/image" Target="../media/image8.png"/><Relationship Id="rId5" Type="http://schemas.openxmlformats.org/officeDocument/2006/relationships/image" Target="../media/image46.jpeg"/><Relationship Id="rId10" Type="http://schemas.openxmlformats.org/officeDocument/2006/relationships/image" Target="../media/image35.jpeg"/><Relationship Id="rId4" Type="http://schemas.openxmlformats.org/officeDocument/2006/relationships/image" Target="../media/image25.jpeg"/><Relationship Id="rId9" Type="http://schemas.openxmlformats.org/officeDocument/2006/relationships/image" Target="../media/image50.jpg"/></Relationships>
</file>

<file path=ppt/slides/_rels/slide57.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5.png"/><Relationship Id="rId7" Type="http://schemas.openxmlformats.org/officeDocument/2006/relationships/image" Target="../media/image34.png"/><Relationship Id="rId12" Type="http://schemas.openxmlformats.org/officeDocument/2006/relationships/slide" Target="slide3.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6.jpeg"/><Relationship Id="rId11" Type="http://schemas.openxmlformats.org/officeDocument/2006/relationships/image" Target="../media/image8.png"/><Relationship Id="rId5" Type="http://schemas.openxmlformats.org/officeDocument/2006/relationships/image" Target="../media/image46.jpeg"/><Relationship Id="rId10" Type="http://schemas.openxmlformats.org/officeDocument/2006/relationships/image" Target="../media/image35.jpeg"/><Relationship Id="rId4" Type="http://schemas.openxmlformats.org/officeDocument/2006/relationships/image" Target="../media/image25.jpeg"/><Relationship Id="rId9" Type="http://schemas.openxmlformats.org/officeDocument/2006/relationships/image" Target="../media/image50.jpg"/></Relationships>
</file>

<file path=ppt/slides/_rels/slide58.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5.png"/><Relationship Id="rId7" Type="http://schemas.openxmlformats.org/officeDocument/2006/relationships/image" Target="../media/image34.png"/><Relationship Id="rId12" Type="http://schemas.openxmlformats.org/officeDocument/2006/relationships/slide" Target="slide3.xm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6.jpeg"/><Relationship Id="rId11" Type="http://schemas.openxmlformats.org/officeDocument/2006/relationships/image" Target="../media/image8.png"/><Relationship Id="rId5" Type="http://schemas.openxmlformats.org/officeDocument/2006/relationships/image" Target="../media/image46.jpeg"/><Relationship Id="rId10" Type="http://schemas.openxmlformats.org/officeDocument/2006/relationships/image" Target="../media/image35.jpeg"/><Relationship Id="rId4" Type="http://schemas.openxmlformats.org/officeDocument/2006/relationships/image" Target="../media/image25.jpeg"/><Relationship Id="rId9" Type="http://schemas.openxmlformats.org/officeDocument/2006/relationships/image" Target="../media/image50.jpg"/></Relationships>
</file>

<file path=ppt/slides/_rels/slide59.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45.png"/><Relationship Id="rId7"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7.png"/><Relationship Id="rId11" Type="http://schemas.openxmlformats.org/officeDocument/2006/relationships/slide" Target="slide3.xml"/><Relationship Id="rId5" Type="http://schemas.openxmlformats.org/officeDocument/2006/relationships/image" Target="../media/image26.jpeg"/><Relationship Id="rId10" Type="http://schemas.openxmlformats.org/officeDocument/2006/relationships/image" Target="../media/image8.png"/><Relationship Id="rId4" Type="http://schemas.openxmlformats.org/officeDocument/2006/relationships/image" Target="../media/image25.jpeg"/><Relationship Id="rId9" Type="http://schemas.openxmlformats.org/officeDocument/2006/relationships/image" Target="../media/image50.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slide" Target="slide3.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45.png"/><Relationship Id="rId7"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7.png"/><Relationship Id="rId11" Type="http://schemas.openxmlformats.org/officeDocument/2006/relationships/slide" Target="slide3.xml"/><Relationship Id="rId5" Type="http://schemas.openxmlformats.org/officeDocument/2006/relationships/image" Target="../media/image26.jpeg"/><Relationship Id="rId10" Type="http://schemas.openxmlformats.org/officeDocument/2006/relationships/image" Target="../media/image8.png"/><Relationship Id="rId4" Type="http://schemas.openxmlformats.org/officeDocument/2006/relationships/image" Target="../media/image25.jpeg"/><Relationship Id="rId9" Type="http://schemas.openxmlformats.org/officeDocument/2006/relationships/image" Target="../media/image50.jpg"/></Relationships>
</file>

<file path=ppt/slides/_rels/slide61.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45.png"/><Relationship Id="rId7"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7.png"/><Relationship Id="rId11" Type="http://schemas.openxmlformats.org/officeDocument/2006/relationships/slide" Target="slide3.xml"/><Relationship Id="rId5" Type="http://schemas.openxmlformats.org/officeDocument/2006/relationships/image" Target="../media/image26.jpeg"/><Relationship Id="rId10" Type="http://schemas.openxmlformats.org/officeDocument/2006/relationships/image" Target="../media/image8.png"/><Relationship Id="rId4" Type="http://schemas.openxmlformats.org/officeDocument/2006/relationships/image" Target="../media/image25.jpeg"/><Relationship Id="rId9" Type="http://schemas.openxmlformats.org/officeDocument/2006/relationships/image" Target="../media/image50.jpg"/></Relationships>
</file>

<file path=ppt/slides/_rels/slide6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45.png"/><Relationship Id="rId7"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7.png"/><Relationship Id="rId11" Type="http://schemas.openxmlformats.org/officeDocument/2006/relationships/slide" Target="slide3.xml"/><Relationship Id="rId5" Type="http://schemas.openxmlformats.org/officeDocument/2006/relationships/image" Target="../media/image26.jpeg"/><Relationship Id="rId10" Type="http://schemas.openxmlformats.org/officeDocument/2006/relationships/image" Target="../media/image8.png"/><Relationship Id="rId4" Type="http://schemas.openxmlformats.org/officeDocument/2006/relationships/image" Target="../media/image25.jpeg"/><Relationship Id="rId9" Type="http://schemas.openxmlformats.org/officeDocument/2006/relationships/image" Target="../media/image50.jpg"/></Relationships>
</file>

<file path=ppt/slides/_rels/slide6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45.png"/><Relationship Id="rId7"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7.png"/><Relationship Id="rId11" Type="http://schemas.openxmlformats.org/officeDocument/2006/relationships/slide" Target="slide3.xml"/><Relationship Id="rId5" Type="http://schemas.openxmlformats.org/officeDocument/2006/relationships/image" Target="../media/image26.jpeg"/><Relationship Id="rId10" Type="http://schemas.openxmlformats.org/officeDocument/2006/relationships/image" Target="../media/image8.png"/><Relationship Id="rId4" Type="http://schemas.openxmlformats.org/officeDocument/2006/relationships/image" Target="../media/image25.jpeg"/><Relationship Id="rId9" Type="http://schemas.openxmlformats.org/officeDocument/2006/relationships/image" Target="../media/image50.jpg"/></Relationships>
</file>

<file path=ppt/slides/_rels/slide64.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45.png"/><Relationship Id="rId7" Type="http://schemas.openxmlformats.org/officeDocument/2006/relationships/image" Target="../media/image35.jpe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37.png"/><Relationship Id="rId11" Type="http://schemas.openxmlformats.org/officeDocument/2006/relationships/slide" Target="slide3.xml"/><Relationship Id="rId5" Type="http://schemas.openxmlformats.org/officeDocument/2006/relationships/image" Target="../media/image26.jpeg"/><Relationship Id="rId10" Type="http://schemas.openxmlformats.org/officeDocument/2006/relationships/image" Target="../media/image8.png"/><Relationship Id="rId4" Type="http://schemas.openxmlformats.org/officeDocument/2006/relationships/image" Target="../media/image25.jpeg"/><Relationship Id="rId9" Type="http://schemas.openxmlformats.org/officeDocument/2006/relationships/image" Target="../media/image50.jpg"/></Relationships>
</file>

<file path=ppt/slides/_rels/slide65.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45.png"/><Relationship Id="rId7"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37.png"/><Relationship Id="rId11" Type="http://schemas.openxmlformats.org/officeDocument/2006/relationships/slide" Target="slide3.xml"/><Relationship Id="rId5" Type="http://schemas.openxmlformats.org/officeDocument/2006/relationships/image" Target="../media/image26.jpeg"/><Relationship Id="rId10" Type="http://schemas.openxmlformats.org/officeDocument/2006/relationships/image" Target="../media/image8.png"/><Relationship Id="rId4" Type="http://schemas.openxmlformats.org/officeDocument/2006/relationships/image" Target="../media/image25.jpeg"/><Relationship Id="rId9" Type="http://schemas.openxmlformats.org/officeDocument/2006/relationships/image" Target="../media/image50.jpg"/></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slide" Target="slide3.xml"/><Relationship Id="rId5" Type="http://schemas.openxmlformats.org/officeDocument/2006/relationships/image" Target="../media/image8.png"/><Relationship Id="rId4" Type="http://schemas.openxmlformats.org/officeDocument/2006/relationships/image" Target="../media/image25.jpeg"/></Relationships>
</file>

<file path=ppt/slides/_rels/slide67.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png"/><Relationship Id="rId7" Type="http://schemas.openxmlformats.org/officeDocument/2006/relationships/image" Target="../media/image38.png"/><Relationship Id="rId12" Type="http://schemas.openxmlformats.org/officeDocument/2006/relationships/slide" Target="slide3.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26.jpeg"/><Relationship Id="rId11" Type="http://schemas.openxmlformats.org/officeDocument/2006/relationships/image" Target="../media/image8.png"/><Relationship Id="rId5" Type="http://schemas.openxmlformats.org/officeDocument/2006/relationships/image" Target="../media/image47.jpeg"/><Relationship Id="rId10" Type="http://schemas.openxmlformats.org/officeDocument/2006/relationships/image" Target="../media/image35.jpeg"/><Relationship Id="rId4" Type="http://schemas.openxmlformats.org/officeDocument/2006/relationships/image" Target="../media/image25.jpeg"/><Relationship Id="rId9" Type="http://schemas.openxmlformats.org/officeDocument/2006/relationships/image" Target="../media/image36.jpeg"/></Relationships>
</file>

<file path=ppt/slides/_rels/slide68.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png"/><Relationship Id="rId7" Type="http://schemas.openxmlformats.org/officeDocument/2006/relationships/image" Target="../media/image38.png"/><Relationship Id="rId12" Type="http://schemas.openxmlformats.org/officeDocument/2006/relationships/slide" Target="slide3.xm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26.jpeg"/><Relationship Id="rId11" Type="http://schemas.openxmlformats.org/officeDocument/2006/relationships/image" Target="../media/image8.png"/><Relationship Id="rId5" Type="http://schemas.openxmlformats.org/officeDocument/2006/relationships/image" Target="../media/image47.jpeg"/><Relationship Id="rId10" Type="http://schemas.openxmlformats.org/officeDocument/2006/relationships/image" Target="../media/image35.jpeg"/><Relationship Id="rId4" Type="http://schemas.openxmlformats.org/officeDocument/2006/relationships/image" Target="../media/image25.jpeg"/><Relationship Id="rId9" Type="http://schemas.openxmlformats.org/officeDocument/2006/relationships/image" Target="../media/image36.jpeg"/></Relationships>
</file>

<file path=ppt/slides/_rels/slide6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45.png"/><Relationship Id="rId7" Type="http://schemas.openxmlformats.org/officeDocument/2006/relationships/image" Target="../media/image36.jpeg"/><Relationship Id="rId12" Type="http://schemas.openxmlformats.org/officeDocument/2006/relationships/slide" Target="slide3.xm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50.jpg"/><Relationship Id="rId11" Type="http://schemas.openxmlformats.org/officeDocument/2006/relationships/image" Target="../media/image8.png"/><Relationship Id="rId5" Type="http://schemas.openxmlformats.org/officeDocument/2006/relationships/image" Target="../media/image47.jpeg"/><Relationship Id="rId10" Type="http://schemas.openxmlformats.org/officeDocument/2006/relationships/image" Target="../media/image38.png"/><Relationship Id="rId4" Type="http://schemas.openxmlformats.org/officeDocument/2006/relationships/image" Target="../media/image25.jpeg"/><Relationship Id="rId9" Type="http://schemas.openxmlformats.org/officeDocument/2006/relationships/image" Target="../media/image35.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slide" Target="slide3.xml"/><Relationship Id="rId5" Type="http://schemas.openxmlformats.org/officeDocument/2006/relationships/image" Target="../media/image8.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45.png"/><Relationship Id="rId7" Type="http://schemas.openxmlformats.org/officeDocument/2006/relationships/image" Target="../media/image36.jpeg"/><Relationship Id="rId12" Type="http://schemas.openxmlformats.org/officeDocument/2006/relationships/slide" Target="slide3.xm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50.jpg"/><Relationship Id="rId11" Type="http://schemas.openxmlformats.org/officeDocument/2006/relationships/image" Target="../media/image8.png"/><Relationship Id="rId5" Type="http://schemas.openxmlformats.org/officeDocument/2006/relationships/image" Target="../media/image47.jpeg"/><Relationship Id="rId10" Type="http://schemas.openxmlformats.org/officeDocument/2006/relationships/image" Target="../media/image38.png"/><Relationship Id="rId4" Type="http://schemas.openxmlformats.org/officeDocument/2006/relationships/image" Target="../media/image25.jpeg"/><Relationship Id="rId9" Type="http://schemas.openxmlformats.org/officeDocument/2006/relationships/image" Target="../media/image35.jpeg"/></Relationships>
</file>

<file path=ppt/slides/_rels/slide7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45.png"/><Relationship Id="rId7" Type="http://schemas.openxmlformats.org/officeDocument/2006/relationships/image" Target="../media/image36.jpeg"/><Relationship Id="rId12" Type="http://schemas.openxmlformats.org/officeDocument/2006/relationships/slide" Target="slide3.xm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50.jpg"/><Relationship Id="rId11" Type="http://schemas.openxmlformats.org/officeDocument/2006/relationships/image" Target="../media/image8.png"/><Relationship Id="rId5" Type="http://schemas.openxmlformats.org/officeDocument/2006/relationships/image" Target="../media/image47.jpeg"/><Relationship Id="rId10" Type="http://schemas.openxmlformats.org/officeDocument/2006/relationships/image" Target="../media/image38.png"/><Relationship Id="rId4" Type="http://schemas.openxmlformats.org/officeDocument/2006/relationships/image" Target="../media/image25.jpeg"/><Relationship Id="rId9" Type="http://schemas.openxmlformats.org/officeDocument/2006/relationships/image" Target="../media/image35.jpeg"/></Relationships>
</file>

<file path=ppt/slides/_rels/slide72.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slide" Target="slide3.xml"/><Relationship Id="rId3" Type="http://schemas.openxmlformats.org/officeDocument/2006/relationships/image" Target="../media/image45.png"/><Relationship Id="rId7" Type="http://schemas.openxmlformats.org/officeDocument/2006/relationships/image" Target="../media/image39.png"/><Relationship Id="rId12"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26.jpeg"/><Relationship Id="rId11" Type="http://schemas.openxmlformats.org/officeDocument/2006/relationships/image" Target="../media/image49.jpeg"/><Relationship Id="rId5" Type="http://schemas.openxmlformats.org/officeDocument/2006/relationships/image" Target="../media/image44.jpeg"/><Relationship Id="rId10" Type="http://schemas.openxmlformats.org/officeDocument/2006/relationships/image" Target="../media/image35.jpeg"/><Relationship Id="rId4" Type="http://schemas.openxmlformats.org/officeDocument/2006/relationships/image" Target="../media/image25.jpeg"/><Relationship Id="rId9" Type="http://schemas.openxmlformats.org/officeDocument/2006/relationships/image" Target="../media/image50.jpg"/></Relationships>
</file>

<file path=ppt/slides/_rels/slide73.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slide" Target="slide3.xml"/><Relationship Id="rId3" Type="http://schemas.openxmlformats.org/officeDocument/2006/relationships/image" Target="../media/image45.png"/><Relationship Id="rId7" Type="http://schemas.openxmlformats.org/officeDocument/2006/relationships/image" Target="../media/image50.jpg"/><Relationship Id="rId12"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47.jpeg"/><Relationship Id="rId11" Type="http://schemas.openxmlformats.org/officeDocument/2006/relationships/image" Target="../media/image39.png"/><Relationship Id="rId5" Type="http://schemas.openxmlformats.org/officeDocument/2006/relationships/image" Target="../media/image44.jpeg"/><Relationship Id="rId10"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49.jpeg"/></Relationships>
</file>

<file path=ppt/slides/_rels/slide74.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slide" Target="slide3.xml"/><Relationship Id="rId3" Type="http://schemas.openxmlformats.org/officeDocument/2006/relationships/image" Target="../media/image45.png"/><Relationship Id="rId7" Type="http://schemas.openxmlformats.org/officeDocument/2006/relationships/image" Target="../media/image50.jpg"/><Relationship Id="rId12"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47.jpeg"/><Relationship Id="rId11" Type="http://schemas.openxmlformats.org/officeDocument/2006/relationships/image" Target="../media/image39.png"/><Relationship Id="rId5" Type="http://schemas.openxmlformats.org/officeDocument/2006/relationships/image" Target="../media/image44.jpeg"/><Relationship Id="rId10"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49.jpeg"/></Relationships>
</file>

<file path=ppt/slides/_rels/slide75.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slide" Target="slide3.xml"/><Relationship Id="rId3" Type="http://schemas.openxmlformats.org/officeDocument/2006/relationships/image" Target="../media/image45.png"/><Relationship Id="rId7" Type="http://schemas.openxmlformats.org/officeDocument/2006/relationships/image" Target="../media/image50.jpg"/><Relationship Id="rId12"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47.jpeg"/><Relationship Id="rId11" Type="http://schemas.openxmlformats.org/officeDocument/2006/relationships/image" Target="../media/image39.png"/><Relationship Id="rId5" Type="http://schemas.openxmlformats.org/officeDocument/2006/relationships/image" Target="../media/image44.jpeg"/><Relationship Id="rId10"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49.jpeg"/></Relationships>
</file>

<file path=ppt/slides/_rels/slide76.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slide" Target="slide3.xml"/><Relationship Id="rId3" Type="http://schemas.openxmlformats.org/officeDocument/2006/relationships/image" Target="../media/image45.png"/><Relationship Id="rId7" Type="http://schemas.openxmlformats.org/officeDocument/2006/relationships/image" Target="../media/image50.jpg"/><Relationship Id="rId12"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47.jpeg"/><Relationship Id="rId11" Type="http://schemas.openxmlformats.org/officeDocument/2006/relationships/image" Target="../media/image39.png"/><Relationship Id="rId5" Type="http://schemas.openxmlformats.org/officeDocument/2006/relationships/image" Target="../media/image44.jpeg"/><Relationship Id="rId10"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49.jpeg"/></Relationships>
</file>

<file path=ppt/slides/_rels/slide77.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png"/><Relationship Id="rId7" Type="http://schemas.openxmlformats.org/officeDocument/2006/relationships/image" Target="../media/image49.jpeg"/><Relationship Id="rId12" Type="http://schemas.openxmlformats.org/officeDocument/2006/relationships/slide" Target="slide3.xml"/><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8.png"/><Relationship Id="rId5" Type="http://schemas.openxmlformats.org/officeDocument/2006/relationships/image" Target="../media/image26.jpeg"/><Relationship Id="rId10" Type="http://schemas.openxmlformats.org/officeDocument/2006/relationships/image" Target="../media/image35.jpeg"/><Relationship Id="rId4" Type="http://schemas.openxmlformats.org/officeDocument/2006/relationships/image" Target="../media/image25.jpeg"/><Relationship Id="rId9" Type="http://schemas.openxmlformats.org/officeDocument/2006/relationships/image" Target="../media/image48.jpeg"/></Relationships>
</file>

<file path=ppt/slides/_rels/slide7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45.png"/><Relationship Id="rId7" Type="http://schemas.openxmlformats.org/officeDocument/2006/relationships/image" Target="../media/image48.jpeg"/><Relationship Id="rId12" Type="http://schemas.openxmlformats.org/officeDocument/2006/relationships/slide" Target="slide3.xml"/><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50.jpg"/><Relationship Id="rId11" Type="http://schemas.openxmlformats.org/officeDocument/2006/relationships/image" Target="../media/image8.png"/><Relationship Id="rId5" Type="http://schemas.openxmlformats.org/officeDocument/2006/relationships/image" Target="../media/image49.jpeg"/><Relationship Id="rId10" Type="http://schemas.openxmlformats.org/officeDocument/2006/relationships/image" Target="../media/image40.png"/><Relationship Id="rId4" Type="http://schemas.openxmlformats.org/officeDocument/2006/relationships/image" Target="../media/image25.jpeg"/><Relationship Id="rId9" Type="http://schemas.openxmlformats.org/officeDocument/2006/relationships/image" Target="../media/image26.jpeg"/></Relationships>
</file>

<file path=ppt/slides/_rels/slide7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45.png"/><Relationship Id="rId7" Type="http://schemas.openxmlformats.org/officeDocument/2006/relationships/image" Target="../media/image48.jpeg"/><Relationship Id="rId12" Type="http://schemas.openxmlformats.org/officeDocument/2006/relationships/slide" Target="slide3.xml"/><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50.jpg"/><Relationship Id="rId11" Type="http://schemas.openxmlformats.org/officeDocument/2006/relationships/image" Target="../media/image8.png"/><Relationship Id="rId5" Type="http://schemas.openxmlformats.org/officeDocument/2006/relationships/image" Target="../media/image49.jpeg"/><Relationship Id="rId10" Type="http://schemas.openxmlformats.org/officeDocument/2006/relationships/image" Target="../media/image40.png"/><Relationship Id="rId4" Type="http://schemas.openxmlformats.org/officeDocument/2006/relationships/image" Target="../media/image25.jpeg"/><Relationship Id="rId9"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slide" Target="slide3.xml"/></Relationships>
</file>

<file path=ppt/slides/_rels/slide80.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45.png"/><Relationship Id="rId7" Type="http://schemas.openxmlformats.org/officeDocument/2006/relationships/image" Target="../media/image48.jpeg"/><Relationship Id="rId12" Type="http://schemas.openxmlformats.org/officeDocument/2006/relationships/slide" Target="slide3.xml"/><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50.jpg"/><Relationship Id="rId11" Type="http://schemas.openxmlformats.org/officeDocument/2006/relationships/image" Target="../media/image8.png"/><Relationship Id="rId5" Type="http://schemas.openxmlformats.org/officeDocument/2006/relationships/image" Target="../media/image49.jpeg"/><Relationship Id="rId10" Type="http://schemas.openxmlformats.org/officeDocument/2006/relationships/image" Target="../media/image40.png"/><Relationship Id="rId4" Type="http://schemas.openxmlformats.org/officeDocument/2006/relationships/image" Target="../media/image25.jpeg"/><Relationship Id="rId9" Type="http://schemas.openxmlformats.org/officeDocument/2006/relationships/image" Target="../media/image26.jpeg"/></Relationships>
</file>

<file path=ppt/slides/_rels/slide81.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45.png"/><Relationship Id="rId7" Type="http://schemas.openxmlformats.org/officeDocument/2006/relationships/image" Target="../media/image48.jpeg"/><Relationship Id="rId12" Type="http://schemas.openxmlformats.org/officeDocument/2006/relationships/slide" Target="slide3.xml"/><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50.jpg"/><Relationship Id="rId11" Type="http://schemas.openxmlformats.org/officeDocument/2006/relationships/image" Target="../media/image8.png"/><Relationship Id="rId5" Type="http://schemas.openxmlformats.org/officeDocument/2006/relationships/image" Target="../media/image49.jpeg"/><Relationship Id="rId10" Type="http://schemas.openxmlformats.org/officeDocument/2006/relationships/image" Target="../media/image40.png"/><Relationship Id="rId4" Type="http://schemas.openxmlformats.org/officeDocument/2006/relationships/image" Target="../media/image25.jpeg"/><Relationship Id="rId9" Type="http://schemas.openxmlformats.org/officeDocument/2006/relationships/image" Target="../media/image26.jpeg"/></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slide" Target="slide3.xml"/><Relationship Id="rId5" Type="http://schemas.openxmlformats.org/officeDocument/2006/relationships/image" Target="../media/image8.png"/><Relationship Id="rId4" Type="http://schemas.openxmlformats.org/officeDocument/2006/relationships/image" Target="../media/image25.jpeg"/></Relationships>
</file>

<file path=ppt/slides/_rels/slide83.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png"/><Relationship Id="rId7"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26.jpeg"/><Relationship Id="rId5" Type="http://schemas.openxmlformats.org/officeDocument/2006/relationships/image" Target="../media/image49.jpeg"/><Relationship Id="rId10" Type="http://schemas.openxmlformats.org/officeDocument/2006/relationships/slide" Target="slide3.xml"/><Relationship Id="rId4" Type="http://schemas.openxmlformats.org/officeDocument/2006/relationships/image" Target="../media/image25.jpeg"/><Relationship Id="rId9" Type="http://schemas.openxmlformats.org/officeDocument/2006/relationships/image" Target="../media/image8.png"/></Relationships>
</file>

<file path=ppt/slides/_rels/slide84.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png"/><Relationship Id="rId7"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26.jpeg"/><Relationship Id="rId5" Type="http://schemas.openxmlformats.org/officeDocument/2006/relationships/image" Target="../media/image49.jpeg"/><Relationship Id="rId10" Type="http://schemas.openxmlformats.org/officeDocument/2006/relationships/slide" Target="slide3.xml"/><Relationship Id="rId4" Type="http://schemas.openxmlformats.org/officeDocument/2006/relationships/image" Target="../media/image25.jpeg"/><Relationship Id="rId9" Type="http://schemas.openxmlformats.org/officeDocument/2006/relationships/image" Target="../media/image8.png"/></Relationships>
</file>

<file path=ppt/slides/_rels/slide85.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png"/><Relationship Id="rId7"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26.jpeg"/><Relationship Id="rId5" Type="http://schemas.openxmlformats.org/officeDocument/2006/relationships/image" Target="../media/image49.jpeg"/><Relationship Id="rId10" Type="http://schemas.openxmlformats.org/officeDocument/2006/relationships/slide" Target="slide3.xml"/><Relationship Id="rId4" Type="http://schemas.openxmlformats.org/officeDocument/2006/relationships/image" Target="../media/image25.jpeg"/><Relationship Id="rId9" Type="http://schemas.openxmlformats.org/officeDocument/2006/relationships/image" Target="../media/image8.png"/></Relationships>
</file>

<file path=ppt/slides/_rels/slide86.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png"/><Relationship Id="rId7"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26.jpeg"/><Relationship Id="rId5" Type="http://schemas.openxmlformats.org/officeDocument/2006/relationships/image" Target="../media/image49.jpeg"/><Relationship Id="rId10" Type="http://schemas.openxmlformats.org/officeDocument/2006/relationships/slide" Target="slide3.xml"/><Relationship Id="rId4" Type="http://schemas.openxmlformats.org/officeDocument/2006/relationships/image" Target="../media/image25.jpeg"/><Relationship Id="rId9" Type="http://schemas.openxmlformats.org/officeDocument/2006/relationships/image" Target="../media/image8.png"/></Relationships>
</file>

<file path=ppt/slides/_rels/slide87.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png"/><Relationship Id="rId7" Type="http://schemas.openxmlformats.org/officeDocument/2006/relationships/image" Target="../media/image35.jpe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42.gif"/><Relationship Id="rId5" Type="http://schemas.openxmlformats.org/officeDocument/2006/relationships/image" Target="../media/image26.jpeg"/><Relationship Id="rId10" Type="http://schemas.openxmlformats.org/officeDocument/2006/relationships/slide" Target="slide3.xml"/><Relationship Id="rId4" Type="http://schemas.openxmlformats.org/officeDocument/2006/relationships/image" Target="../media/image25.jpeg"/><Relationship Id="rId9" Type="http://schemas.openxmlformats.org/officeDocument/2006/relationships/image" Target="../media/image8.png"/></Relationships>
</file>

<file path=ppt/slides/_rels/slide88.xml.rels><?xml version="1.0" encoding="UTF-8" standalone="yes"?>
<Relationships xmlns="http://schemas.openxmlformats.org/package/2006/relationships"><Relationship Id="rId8" Type="http://schemas.openxmlformats.org/officeDocument/2006/relationships/image" Target="../media/image42.gif"/><Relationship Id="rId3" Type="http://schemas.openxmlformats.org/officeDocument/2006/relationships/image" Target="../media/image45.png"/><Relationship Id="rId7" Type="http://schemas.openxmlformats.org/officeDocument/2006/relationships/image" Target="../media/image50.jp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35.jpeg"/><Relationship Id="rId5" Type="http://schemas.openxmlformats.org/officeDocument/2006/relationships/image" Target="../media/image26.jpeg"/><Relationship Id="rId10" Type="http://schemas.openxmlformats.org/officeDocument/2006/relationships/slide" Target="slide3.xml"/><Relationship Id="rId4" Type="http://schemas.openxmlformats.org/officeDocument/2006/relationships/image" Target="../media/image25.jpeg"/><Relationship Id="rId9" Type="http://schemas.openxmlformats.org/officeDocument/2006/relationships/image" Target="../media/image8.png"/></Relationships>
</file>

<file path=ppt/slides/_rels/slide89.xml.rels><?xml version="1.0" encoding="UTF-8" standalone="yes"?>
<Relationships xmlns="http://schemas.openxmlformats.org/package/2006/relationships"><Relationship Id="rId8" Type="http://schemas.openxmlformats.org/officeDocument/2006/relationships/image" Target="../media/image42.gif"/><Relationship Id="rId3" Type="http://schemas.openxmlformats.org/officeDocument/2006/relationships/image" Target="../media/image45.png"/><Relationship Id="rId7" Type="http://schemas.openxmlformats.org/officeDocument/2006/relationships/image" Target="../media/image50.jp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35.jpeg"/><Relationship Id="rId5" Type="http://schemas.openxmlformats.org/officeDocument/2006/relationships/image" Target="../media/image26.jpeg"/><Relationship Id="rId10" Type="http://schemas.openxmlformats.org/officeDocument/2006/relationships/slide" Target="slide3.xml"/><Relationship Id="rId4" Type="http://schemas.openxmlformats.org/officeDocument/2006/relationships/image" Target="../media/image25.jpe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slide" Target="slide3.xml"/></Relationships>
</file>

<file path=ppt/slides/_rels/slide90.xml.rels><?xml version="1.0" encoding="UTF-8" standalone="yes"?>
<Relationships xmlns="http://schemas.openxmlformats.org/package/2006/relationships"><Relationship Id="rId8" Type="http://schemas.openxmlformats.org/officeDocument/2006/relationships/image" Target="../media/image42.gif"/><Relationship Id="rId3" Type="http://schemas.openxmlformats.org/officeDocument/2006/relationships/image" Target="../media/image45.png"/><Relationship Id="rId7" Type="http://schemas.openxmlformats.org/officeDocument/2006/relationships/image" Target="../media/image50.jp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35.jpeg"/><Relationship Id="rId5" Type="http://schemas.openxmlformats.org/officeDocument/2006/relationships/image" Target="../media/image26.jpeg"/><Relationship Id="rId10" Type="http://schemas.openxmlformats.org/officeDocument/2006/relationships/slide" Target="slide3.xml"/><Relationship Id="rId4" Type="http://schemas.openxmlformats.org/officeDocument/2006/relationships/image" Target="../media/image25.jpeg"/><Relationship Id="rId9" Type="http://schemas.openxmlformats.org/officeDocument/2006/relationships/image" Target="../media/image8.png"/></Relationships>
</file>

<file path=ppt/slides/_rels/slide9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5.png"/><Relationship Id="rId7" Type="http://schemas.openxmlformats.org/officeDocument/2006/relationships/image" Target="../media/image50.jp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48.jpeg"/><Relationship Id="rId5" Type="http://schemas.openxmlformats.org/officeDocument/2006/relationships/image" Target="../media/image26.jpeg"/><Relationship Id="rId10" Type="http://schemas.openxmlformats.org/officeDocument/2006/relationships/slide" Target="slide3.xml"/><Relationship Id="rId4" Type="http://schemas.openxmlformats.org/officeDocument/2006/relationships/image" Target="../media/image25.jpeg"/><Relationship Id="rId9" Type="http://schemas.openxmlformats.org/officeDocument/2006/relationships/image" Target="../media/image8.png"/></Relationships>
</file>

<file path=ppt/slides/_rels/slide9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5.png"/><Relationship Id="rId7" Type="http://schemas.openxmlformats.org/officeDocument/2006/relationships/image" Target="../media/image50.jp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48.jpeg"/><Relationship Id="rId5" Type="http://schemas.openxmlformats.org/officeDocument/2006/relationships/image" Target="../media/image26.jpeg"/><Relationship Id="rId10" Type="http://schemas.openxmlformats.org/officeDocument/2006/relationships/slide" Target="slide3.xml"/><Relationship Id="rId4" Type="http://schemas.openxmlformats.org/officeDocument/2006/relationships/image" Target="../media/image25.jpeg"/><Relationship Id="rId9" Type="http://schemas.openxmlformats.org/officeDocument/2006/relationships/image" Target="../media/image8.png"/></Relationships>
</file>

<file path=ppt/slides/_rels/slide9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5.png"/><Relationship Id="rId7" Type="http://schemas.openxmlformats.org/officeDocument/2006/relationships/image" Target="../media/image50.jp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48.jpeg"/><Relationship Id="rId5" Type="http://schemas.openxmlformats.org/officeDocument/2006/relationships/image" Target="../media/image26.jpeg"/><Relationship Id="rId10" Type="http://schemas.openxmlformats.org/officeDocument/2006/relationships/slide" Target="slide3.xml"/><Relationship Id="rId4" Type="http://schemas.openxmlformats.org/officeDocument/2006/relationships/image" Target="../media/image25.jpeg"/><Relationship Id="rId9" Type="http://schemas.openxmlformats.org/officeDocument/2006/relationships/image" Target="../media/image8.png"/></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8" Type="http://schemas.openxmlformats.org/officeDocument/2006/relationships/slide" Target="slide82.xml"/><Relationship Id="rId3" Type="http://schemas.openxmlformats.org/officeDocument/2006/relationships/slide" Target="slide33.xml"/><Relationship Id="rId7" Type="http://schemas.openxmlformats.org/officeDocument/2006/relationships/slide" Target="slide66.xml"/><Relationship Id="rId2" Type="http://schemas.openxmlformats.org/officeDocument/2006/relationships/image" Target="../media/image51.png"/><Relationship Id="rId1" Type="http://schemas.openxmlformats.org/officeDocument/2006/relationships/slideLayout" Target="../slideLayouts/slideLayout12.xml"/><Relationship Id="rId6" Type="http://schemas.openxmlformats.org/officeDocument/2006/relationships/slide" Target="slide42.xml"/><Relationship Id="rId5" Type="http://schemas.openxmlformats.org/officeDocument/2006/relationships/slide" Target="slide36.xml"/><Relationship Id="rId10" Type="http://schemas.openxmlformats.org/officeDocument/2006/relationships/slide" Target="slide18.xml"/><Relationship Id="rId4" Type="http://schemas.openxmlformats.org/officeDocument/2006/relationships/slide" Target="slide38.xml"/><Relationship Id="rId9" Type="http://schemas.openxmlformats.org/officeDocument/2006/relationships/slide" Target="slide39.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286DA91-6959-4F95-9F48-86A2F010F3E1}"/>
              </a:ext>
            </a:extLst>
          </p:cNvPr>
          <p:cNvPicPr>
            <a:picLocks noChangeAspect="1"/>
          </p:cNvPicPr>
          <p:nvPr/>
        </p:nvPicPr>
        <p:blipFill>
          <a:blip r:embed="rId2"/>
          <a:srcRect/>
          <a:stretch>
            <a:fillRect/>
          </a:stretch>
        </p:blipFill>
        <p:spPr>
          <a:xfrm>
            <a:off x="1843092" y="2059192"/>
            <a:ext cx="8505821" cy="579235"/>
          </a:xfrm>
          <a:prstGeom prst="rect">
            <a:avLst/>
          </a:prstGeom>
          <a:noFill/>
          <a:ln cap="flat">
            <a:noFill/>
          </a:ln>
        </p:spPr>
      </p:pic>
      <p:pic>
        <p:nvPicPr>
          <p:cNvPr id="3" name="Picture 4" descr="ABCDEFGHIJKLMNOPQRSTUVWXYZ">
            <a:extLst>
              <a:ext uri="{FF2B5EF4-FFF2-40B4-BE49-F238E27FC236}">
                <a16:creationId xmlns:a16="http://schemas.microsoft.com/office/drawing/2014/main" id="{896BCCF8-C86F-48FE-9C83-2977EEA57A47}"/>
              </a:ext>
            </a:extLst>
          </p:cNvPr>
          <p:cNvPicPr>
            <a:picLocks noChangeAspect="1"/>
          </p:cNvPicPr>
          <p:nvPr/>
        </p:nvPicPr>
        <p:blipFill>
          <a:blip r:embed="rId3"/>
          <a:srcRect/>
          <a:stretch>
            <a:fillRect/>
          </a:stretch>
        </p:blipFill>
        <p:spPr>
          <a:xfrm>
            <a:off x="6216511" y="3085779"/>
            <a:ext cx="5975494" cy="290989"/>
          </a:xfrm>
          <a:prstGeom prst="rect">
            <a:avLst/>
          </a:prstGeom>
          <a:noFill/>
          <a:ln cap="flat">
            <a:noFill/>
          </a:ln>
        </p:spPr>
      </p:pic>
      <p:cxnSp>
        <p:nvCxnSpPr>
          <p:cNvPr id="4" name="Straight Connector 4">
            <a:extLst>
              <a:ext uri="{FF2B5EF4-FFF2-40B4-BE49-F238E27FC236}">
                <a16:creationId xmlns:a16="http://schemas.microsoft.com/office/drawing/2014/main" id="{3A45120C-11DE-453F-9DFC-8E2BD9F7C2D1}"/>
              </a:ext>
            </a:extLst>
          </p:cNvPr>
          <p:cNvCxnSpPr/>
          <p:nvPr/>
        </p:nvCxnSpPr>
        <p:spPr>
          <a:xfrm>
            <a:off x="5745129" y="2883825"/>
            <a:ext cx="6446877" cy="0"/>
          </a:xfrm>
          <a:prstGeom prst="straightConnector1">
            <a:avLst/>
          </a:prstGeom>
          <a:noFill/>
          <a:ln w="19046" cap="flat">
            <a:solidFill>
              <a:srgbClr val="D02525"/>
            </a:solidFill>
            <a:prstDash val="solid"/>
            <a:miter/>
          </a:ln>
        </p:spPr>
      </p:cxnSp>
      <p:pic>
        <p:nvPicPr>
          <p:cNvPr id="5" name="Picture 6" descr="ABCDEFGHIJKLMNOPQRSTUVWXYZ">
            <a:extLst>
              <a:ext uri="{FF2B5EF4-FFF2-40B4-BE49-F238E27FC236}">
                <a16:creationId xmlns:a16="http://schemas.microsoft.com/office/drawing/2014/main" id="{A1C03622-BCE5-46E8-88EE-53310A465A56}"/>
              </a:ext>
            </a:extLst>
          </p:cNvPr>
          <p:cNvPicPr>
            <a:picLocks noChangeAspect="1"/>
          </p:cNvPicPr>
          <p:nvPr/>
        </p:nvPicPr>
        <p:blipFill>
          <a:blip r:embed="rId4"/>
          <a:srcRect r="11046" b="-2314"/>
          <a:stretch>
            <a:fillRect/>
          </a:stretch>
        </p:blipFill>
        <p:spPr>
          <a:xfrm>
            <a:off x="673391" y="5216606"/>
            <a:ext cx="10845204" cy="365458"/>
          </a:xfrm>
          <a:prstGeom prst="rect">
            <a:avLst/>
          </a:prstGeom>
          <a:noFill/>
          <a:ln cap="flat">
            <a:noFill/>
          </a:ln>
        </p:spPr>
      </p:pic>
      <p:pic>
        <p:nvPicPr>
          <p:cNvPr id="6" name="Picture 2" descr="ABCDEFGHIJKLMNOPQRSTUVWXYZ">
            <a:extLst>
              <a:ext uri="{FF2B5EF4-FFF2-40B4-BE49-F238E27FC236}">
                <a16:creationId xmlns:a16="http://schemas.microsoft.com/office/drawing/2014/main" id="{039C8C96-1AE8-409E-AE8D-68A7C9B8062F}"/>
              </a:ext>
            </a:extLst>
          </p:cNvPr>
          <p:cNvPicPr>
            <a:picLocks noChangeAspect="1"/>
          </p:cNvPicPr>
          <p:nvPr/>
        </p:nvPicPr>
        <p:blipFill>
          <a:blip r:embed="rId5"/>
          <a:srcRect/>
          <a:stretch>
            <a:fillRect/>
          </a:stretch>
        </p:blipFill>
        <p:spPr>
          <a:xfrm>
            <a:off x="8316687" y="3811237"/>
            <a:ext cx="3875318" cy="187205"/>
          </a:xfrm>
          <a:prstGeom prst="rect">
            <a:avLst/>
          </a:prstGeom>
          <a:noFill/>
          <a:ln cap="flat">
            <a:noFill/>
          </a:ln>
        </p:spPr>
      </p:pic>
      <p:cxnSp>
        <p:nvCxnSpPr>
          <p:cNvPr id="7" name="Straight Connector 4">
            <a:extLst>
              <a:ext uri="{FF2B5EF4-FFF2-40B4-BE49-F238E27FC236}">
                <a16:creationId xmlns:a16="http://schemas.microsoft.com/office/drawing/2014/main" id="{4C252825-9DD3-4492-A24E-7152365FBFD1}"/>
              </a:ext>
            </a:extLst>
          </p:cNvPr>
          <p:cNvCxnSpPr/>
          <p:nvPr/>
        </p:nvCxnSpPr>
        <p:spPr>
          <a:xfrm>
            <a:off x="7563779" y="3560006"/>
            <a:ext cx="4628227" cy="0"/>
          </a:xfrm>
          <a:prstGeom prst="straightConnector1">
            <a:avLst/>
          </a:prstGeom>
          <a:noFill/>
          <a:ln w="19046" cap="flat">
            <a:solidFill>
              <a:srgbClr val="D02525"/>
            </a:solidFill>
            <a:prstDash val="solid"/>
            <a:miter/>
          </a:ln>
        </p:spPr>
      </p:cxnSp>
      <p:pic>
        <p:nvPicPr>
          <p:cNvPr id="8" name="Picture 4" descr="Résultat de recherche d'images pour &quot;diablo II png&quot;">
            <a:extLst>
              <a:ext uri="{FF2B5EF4-FFF2-40B4-BE49-F238E27FC236}">
                <a16:creationId xmlns:a16="http://schemas.microsoft.com/office/drawing/2014/main" id="{A49E9540-97F9-4572-A1E9-D21923D22030}"/>
              </a:ext>
            </a:extLst>
          </p:cNvPr>
          <p:cNvPicPr>
            <a:picLocks noChangeAspect="1" noChangeArrowheads="1"/>
          </p:cNvPicPr>
          <p:nvPr/>
        </p:nvPicPr>
        <p:blipFill>
          <a:blip r:embed="rId6">
            <a:alphaModFix amt="2000"/>
            <a:extLst>
              <a:ext uri="{28A0092B-C50C-407E-A947-70E740481C1C}">
                <a14:useLocalDpi xmlns:a14="http://schemas.microsoft.com/office/drawing/2010/main" val="0"/>
              </a:ext>
            </a:extLst>
          </a:blip>
          <a:srcRect/>
          <a:stretch>
            <a:fillRect/>
          </a:stretch>
        </p:blipFill>
        <p:spPr bwMode="auto">
          <a:xfrm>
            <a:off x="3004881" y="873877"/>
            <a:ext cx="6038388" cy="56358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36">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70FBDCC0-652F-46B9-A699-53FDF5DAAE71}"/>
              </a:ext>
            </a:extLst>
          </p:cNvPr>
          <p:cNvSpPr txBox="1"/>
          <p:nvPr/>
        </p:nvSpPr>
        <p:spPr>
          <a:xfrm>
            <a:off x="4" y="2920729"/>
            <a:ext cx="12191996" cy="400110"/>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Le but du jeu est de ranger l’item de l’inventaire de droite dans l’inventaire de gauche avant </a:t>
            </a:r>
            <a:r>
              <a:rPr lang="fr-FR" sz="2000" b="1" i="0" u="none" strike="noStrike" kern="1200" cap="none" spc="0" baseline="0" dirty="0">
                <a:solidFill>
                  <a:srgbClr val="FF5050"/>
                </a:solidFill>
                <a:uFillTx/>
                <a:latin typeface="Calibri"/>
              </a:rPr>
              <a:t>10 secondes</a:t>
            </a:r>
            <a:r>
              <a:rPr lang="fr-FR" sz="2000" b="0" i="0" u="none" strike="noStrike" kern="1200" cap="none" spc="0" baseline="0" dirty="0">
                <a:solidFill>
                  <a:srgbClr val="FF5050"/>
                </a:solidFill>
                <a:uFillTx/>
                <a:latin typeface="Calibri"/>
              </a:rPr>
              <a:t>.</a:t>
            </a:r>
          </a:p>
        </p:txBody>
      </p:sp>
      <p:pic>
        <p:nvPicPr>
          <p:cNvPr id="3" name="Picture 4" descr="ABCDEFGHIJKLMNOPQRSTUVWXYZ">
            <a:extLst>
              <a:ext uri="{FF2B5EF4-FFF2-40B4-BE49-F238E27FC236}">
                <a16:creationId xmlns:a16="http://schemas.microsoft.com/office/drawing/2014/main" id="{4522226D-363E-4447-BB90-561C95F8E7CD}"/>
              </a:ext>
            </a:extLst>
          </p:cNvPr>
          <p:cNvPicPr>
            <a:picLocks noChangeAspect="1"/>
          </p:cNvPicPr>
          <p:nvPr/>
        </p:nvPicPr>
        <p:blipFill>
          <a:blip r:embed="rId2"/>
          <a:srcRect/>
          <a:stretch>
            <a:fillRect/>
          </a:stretch>
        </p:blipFill>
        <p:spPr>
          <a:xfrm>
            <a:off x="4615863" y="340632"/>
            <a:ext cx="2960269" cy="359240"/>
          </a:xfrm>
          <a:prstGeom prst="rect">
            <a:avLst/>
          </a:prstGeom>
          <a:noFill/>
          <a:ln cap="flat">
            <a:noFill/>
          </a:ln>
        </p:spPr>
      </p:pic>
      <p:sp>
        <p:nvSpPr>
          <p:cNvPr id="4" name="TextBox 1">
            <a:extLst>
              <a:ext uri="{FF2B5EF4-FFF2-40B4-BE49-F238E27FC236}">
                <a16:creationId xmlns:a16="http://schemas.microsoft.com/office/drawing/2014/main" id="{9482DE18-A673-4ABB-B86A-3A0CA66F09E3}"/>
              </a:ext>
            </a:extLst>
          </p:cNvPr>
          <p:cNvSpPr txBox="1"/>
          <p:nvPr/>
        </p:nvSpPr>
        <p:spPr>
          <a:xfrm>
            <a:off x="0" y="923333"/>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BUT DU JEU</a:t>
            </a:r>
          </a:p>
        </p:txBody>
      </p:sp>
      <p:pic>
        <p:nvPicPr>
          <p:cNvPr id="5" name="Picture 4" descr="Résultat de recherche d'images pour &quot;diablo II png&quot;">
            <a:extLst>
              <a:ext uri="{FF2B5EF4-FFF2-40B4-BE49-F238E27FC236}">
                <a16:creationId xmlns:a16="http://schemas.microsoft.com/office/drawing/2014/main" id="{1A56E969-F66E-4D6E-BD48-FB64BCCBBBA3}"/>
              </a:ext>
            </a:extLst>
          </p:cNvPr>
          <p:cNvPicPr>
            <a:picLocks noChangeAspect="1" noChangeArrowheads="1"/>
          </p:cNvPicPr>
          <p:nvPr/>
        </p:nvPicPr>
        <p:blipFill>
          <a:blip r:embed="rId3">
            <a:alphaModFix amt="2000"/>
            <a:extLst>
              <a:ext uri="{28A0092B-C50C-407E-A947-70E740481C1C}">
                <a14:useLocalDpi xmlns:a14="http://schemas.microsoft.com/office/drawing/2010/main" val="0"/>
              </a:ext>
            </a:extLst>
          </a:blip>
          <a:srcRect/>
          <a:stretch>
            <a:fillRect/>
          </a:stretch>
        </p:blipFill>
        <p:spPr bwMode="auto">
          <a:xfrm>
            <a:off x="3004881" y="873877"/>
            <a:ext cx="6038388" cy="56358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Résultat de recherche d'images pour &quot;fire png&quot;">
            <a:extLst>
              <a:ext uri="{FF2B5EF4-FFF2-40B4-BE49-F238E27FC236}">
                <a16:creationId xmlns:a16="http://schemas.microsoft.com/office/drawing/2014/main" id="{9025AF08-8451-4709-9C3A-F1EB5AC493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92FD6FF-D9EA-4497-BFF1-21CBBAE03A4F}"/>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5" action="ppaction://hlinksldjump"/>
              </a:rPr>
              <a:t>Sommaire</a:t>
            </a:r>
            <a:endParaRPr lang="fr-FR" dirty="0">
              <a:solidFill>
                <a:srgbClr val="FF505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F7F2C706-8422-421B-9A0F-EE707A01C742}"/>
              </a:ext>
            </a:extLst>
          </p:cNvPr>
          <p:cNvSpPr txBox="1"/>
          <p:nvPr/>
        </p:nvSpPr>
        <p:spPr>
          <a:xfrm>
            <a:off x="4" y="2546886"/>
            <a:ext cx="12191996" cy="400110"/>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Le Temps : </a:t>
            </a:r>
            <a:r>
              <a:rPr lang="fr-FR" sz="2000" b="1" i="0" u="none" strike="noStrike" kern="1200" cap="none" spc="0" baseline="0" dirty="0">
                <a:solidFill>
                  <a:srgbClr val="FF5050"/>
                </a:solidFill>
                <a:uFillTx/>
                <a:latin typeface="Calibri"/>
              </a:rPr>
              <a:t>10 secondes </a:t>
            </a:r>
            <a:r>
              <a:rPr lang="fr-FR" sz="2000" b="0" i="0" u="none" strike="noStrike" kern="1200" cap="none" spc="0" baseline="0" dirty="0">
                <a:solidFill>
                  <a:srgbClr val="FF5050"/>
                </a:solidFill>
                <a:uFillTx/>
                <a:latin typeface="Calibri"/>
              </a:rPr>
              <a:t>quelque soit la difficulté.</a:t>
            </a:r>
            <a:endParaRPr lang="fr-FR" sz="2000" b="1" i="0" u="none" strike="noStrike" kern="1200" cap="none" spc="0" baseline="0" dirty="0">
              <a:solidFill>
                <a:srgbClr val="FF5050"/>
              </a:solidFill>
              <a:uFillTx/>
              <a:latin typeface="Calibri"/>
            </a:endParaRPr>
          </a:p>
        </p:txBody>
      </p:sp>
      <p:pic>
        <p:nvPicPr>
          <p:cNvPr id="3" name="Picture 4" descr="ABCDEFGHIJKLMNOPQRSTUVWXYZ">
            <a:extLst>
              <a:ext uri="{FF2B5EF4-FFF2-40B4-BE49-F238E27FC236}">
                <a16:creationId xmlns:a16="http://schemas.microsoft.com/office/drawing/2014/main" id="{E578E8B9-4C6F-4149-A4B2-E2221D89F0E7}"/>
              </a:ext>
            </a:extLst>
          </p:cNvPr>
          <p:cNvPicPr>
            <a:picLocks noChangeAspect="1"/>
          </p:cNvPicPr>
          <p:nvPr/>
        </p:nvPicPr>
        <p:blipFill>
          <a:blip r:embed="rId2"/>
          <a:srcRect/>
          <a:stretch>
            <a:fillRect/>
          </a:stretch>
        </p:blipFill>
        <p:spPr>
          <a:xfrm>
            <a:off x="4615863" y="340632"/>
            <a:ext cx="2960269" cy="359240"/>
          </a:xfrm>
          <a:prstGeom prst="rect">
            <a:avLst/>
          </a:prstGeom>
          <a:noFill/>
          <a:ln cap="flat">
            <a:noFill/>
          </a:ln>
        </p:spPr>
      </p:pic>
      <p:sp>
        <p:nvSpPr>
          <p:cNvPr id="4" name="TextBox 1">
            <a:extLst>
              <a:ext uri="{FF2B5EF4-FFF2-40B4-BE49-F238E27FC236}">
                <a16:creationId xmlns:a16="http://schemas.microsoft.com/office/drawing/2014/main" id="{6FCF7145-2817-44A3-BC1C-4D793698D102}"/>
              </a:ext>
            </a:extLst>
          </p:cNvPr>
          <p:cNvSpPr txBox="1"/>
          <p:nvPr/>
        </p:nvSpPr>
        <p:spPr>
          <a:xfrm>
            <a:off x="0" y="981818"/>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VALEURS DANS LE JEU</a:t>
            </a:r>
            <a:endParaRPr lang="fr-FR" sz="2000" b="1" i="0" u="none" strike="noStrike" kern="1200" cap="none" spc="0" baseline="0">
              <a:solidFill>
                <a:srgbClr val="FF5050"/>
              </a:solidFill>
              <a:uFillTx/>
              <a:latin typeface="Calibri"/>
            </a:endParaRPr>
          </a:p>
        </p:txBody>
      </p:sp>
      <p:sp>
        <p:nvSpPr>
          <p:cNvPr id="5" name="TextBox 7">
            <a:extLst>
              <a:ext uri="{FF2B5EF4-FFF2-40B4-BE49-F238E27FC236}">
                <a16:creationId xmlns:a16="http://schemas.microsoft.com/office/drawing/2014/main" id="{A4533434-2A6C-4197-B8B4-A8D9B5D742D3}"/>
              </a:ext>
            </a:extLst>
          </p:cNvPr>
          <p:cNvSpPr txBox="1"/>
          <p:nvPr/>
        </p:nvSpPr>
        <p:spPr>
          <a:xfrm>
            <a:off x="0" y="5876181"/>
            <a:ext cx="12191996" cy="369335"/>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1" u="none" strike="noStrike" kern="0" cap="none" spc="0" baseline="0">
                <a:solidFill>
                  <a:srgbClr val="FF5050"/>
                </a:solidFill>
                <a:uFillTx/>
                <a:latin typeface="Calibri"/>
              </a:rPr>
              <a:t>La valeur peut être susceptible de changer selon les playtests </a:t>
            </a:r>
            <a:endParaRPr lang="fr-FR" sz="1800" b="1" i="1" u="none" strike="noStrike" kern="1200" cap="none" spc="0" baseline="0">
              <a:solidFill>
                <a:srgbClr val="FF5050"/>
              </a:solidFill>
              <a:uFillTx/>
              <a:latin typeface="Calibri"/>
            </a:endParaRPr>
          </a:p>
        </p:txBody>
      </p:sp>
      <p:pic>
        <p:nvPicPr>
          <p:cNvPr id="6" name="Picture 8" descr="Résultat de recherche d'images pour &quot;fire png&quot;">
            <a:extLst>
              <a:ext uri="{FF2B5EF4-FFF2-40B4-BE49-F238E27FC236}">
                <a16:creationId xmlns:a16="http://schemas.microsoft.com/office/drawing/2014/main" id="{3C22C977-F772-410C-A63D-BA0B64076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0BEC662-60B7-4708-8366-0AE5B1D54434}"/>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4" action="ppaction://hlinksldjump"/>
              </a:rPr>
              <a:t>Sommaire</a:t>
            </a:r>
            <a:endParaRPr lang="fr-FR" dirty="0">
              <a:solidFill>
                <a:srgbClr val="FF505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7DADFA7E-FFEF-482A-B336-BAF7204A40E8}"/>
              </a:ext>
            </a:extLst>
          </p:cNvPr>
          <p:cNvSpPr txBox="1"/>
          <p:nvPr/>
        </p:nvSpPr>
        <p:spPr>
          <a:xfrm>
            <a:off x="0" y="1806470"/>
            <a:ext cx="12191996" cy="400110"/>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Le jeu se joue à la souris.</a:t>
            </a:r>
          </a:p>
        </p:txBody>
      </p:sp>
      <p:pic>
        <p:nvPicPr>
          <p:cNvPr id="3" name="Picture 2" descr="A screenshot of a cell phone&#10;&#10;Description automatically generated">
            <a:extLst>
              <a:ext uri="{FF2B5EF4-FFF2-40B4-BE49-F238E27FC236}">
                <a16:creationId xmlns:a16="http://schemas.microsoft.com/office/drawing/2014/main" id="{3D24816F-9AFF-418F-9F6C-8F8EFE86DC08}"/>
              </a:ext>
            </a:extLst>
          </p:cNvPr>
          <p:cNvPicPr>
            <a:picLocks noChangeAspect="1"/>
          </p:cNvPicPr>
          <p:nvPr/>
        </p:nvPicPr>
        <p:blipFill>
          <a:blip r:embed="rId2"/>
          <a:srcRect l="10148" t="31047" r="69352" b="31398"/>
          <a:stretch>
            <a:fillRect/>
          </a:stretch>
        </p:blipFill>
        <p:spPr>
          <a:xfrm>
            <a:off x="1851669" y="2658837"/>
            <a:ext cx="1562096" cy="2146297"/>
          </a:xfrm>
          <a:prstGeom prst="rect">
            <a:avLst/>
          </a:prstGeom>
          <a:noFill/>
          <a:ln cap="flat">
            <a:noFill/>
          </a:ln>
        </p:spPr>
      </p:pic>
      <p:pic>
        <p:nvPicPr>
          <p:cNvPr id="4" name="Picture 6" descr="A screenshot of a cell phone&#10;&#10;Description automatically generated">
            <a:extLst>
              <a:ext uri="{FF2B5EF4-FFF2-40B4-BE49-F238E27FC236}">
                <a16:creationId xmlns:a16="http://schemas.microsoft.com/office/drawing/2014/main" id="{CACACD9D-BBE7-4E4C-97AB-72EBFF106490}"/>
              </a:ext>
            </a:extLst>
          </p:cNvPr>
          <p:cNvPicPr>
            <a:picLocks noChangeAspect="1"/>
          </p:cNvPicPr>
          <p:nvPr/>
        </p:nvPicPr>
        <p:blipFill>
          <a:blip r:embed="rId2"/>
          <a:srcRect l="29745" t="31222" r="49755" b="31222"/>
          <a:stretch>
            <a:fillRect/>
          </a:stretch>
        </p:blipFill>
        <p:spPr>
          <a:xfrm>
            <a:off x="5105104" y="2658837"/>
            <a:ext cx="1562096" cy="2146297"/>
          </a:xfrm>
          <a:prstGeom prst="rect">
            <a:avLst/>
          </a:prstGeom>
          <a:noFill/>
          <a:ln cap="flat">
            <a:noFill/>
          </a:ln>
        </p:spPr>
      </p:pic>
      <p:sp>
        <p:nvSpPr>
          <p:cNvPr id="5" name="TextBox 10">
            <a:extLst>
              <a:ext uri="{FF2B5EF4-FFF2-40B4-BE49-F238E27FC236}">
                <a16:creationId xmlns:a16="http://schemas.microsoft.com/office/drawing/2014/main" id="{A64BE6CE-E873-4EC7-A891-D25759A10B5B}"/>
              </a:ext>
            </a:extLst>
          </p:cNvPr>
          <p:cNvSpPr txBox="1"/>
          <p:nvPr/>
        </p:nvSpPr>
        <p:spPr>
          <a:xfrm>
            <a:off x="1607981" y="4932529"/>
            <a:ext cx="2049472" cy="830997"/>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dirty="0">
                <a:solidFill>
                  <a:srgbClr val="FF5050"/>
                </a:solidFill>
                <a:uFillTx/>
                <a:latin typeface="Calibri"/>
              </a:rPr>
              <a:t>Cliquer sur un item et maintenir pour le garder.</a:t>
            </a:r>
          </a:p>
        </p:txBody>
      </p:sp>
      <p:sp>
        <p:nvSpPr>
          <p:cNvPr id="6" name="TextBox 11">
            <a:extLst>
              <a:ext uri="{FF2B5EF4-FFF2-40B4-BE49-F238E27FC236}">
                <a16:creationId xmlns:a16="http://schemas.microsoft.com/office/drawing/2014/main" id="{AF9BB6C4-EF73-412C-A8C7-DD6BAE8E56AE}"/>
              </a:ext>
            </a:extLst>
          </p:cNvPr>
          <p:cNvSpPr txBox="1"/>
          <p:nvPr/>
        </p:nvSpPr>
        <p:spPr>
          <a:xfrm>
            <a:off x="4395411" y="4932529"/>
            <a:ext cx="2960269" cy="830997"/>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dirty="0">
                <a:solidFill>
                  <a:srgbClr val="FF5050"/>
                </a:solidFill>
                <a:uFillTx/>
                <a:latin typeface="Calibri"/>
              </a:rPr>
              <a:t>Maintenir un item et déplacer la souris permet de le déplacer dans l’espace.</a:t>
            </a:r>
          </a:p>
        </p:txBody>
      </p:sp>
      <p:pic>
        <p:nvPicPr>
          <p:cNvPr id="7" name="Picture 12" descr="A screenshot of a cell phone&#10;&#10;Description automatically generated">
            <a:extLst>
              <a:ext uri="{FF2B5EF4-FFF2-40B4-BE49-F238E27FC236}">
                <a16:creationId xmlns:a16="http://schemas.microsoft.com/office/drawing/2014/main" id="{1572CB62-4863-463E-B993-BAFEC2C53C45}"/>
              </a:ext>
            </a:extLst>
          </p:cNvPr>
          <p:cNvPicPr>
            <a:picLocks noChangeAspect="1"/>
          </p:cNvPicPr>
          <p:nvPr/>
        </p:nvPicPr>
        <p:blipFill>
          <a:blip r:embed="rId2"/>
          <a:srcRect l="69996" t="31680" r="9504" b="30764"/>
          <a:stretch>
            <a:fillRect/>
          </a:stretch>
        </p:blipFill>
        <p:spPr>
          <a:xfrm>
            <a:off x="8358539" y="2675945"/>
            <a:ext cx="1562096" cy="2146297"/>
          </a:xfrm>
          <a:prstGeom prst="rect">
            <a:avLst/>
          </a:prstGeom>
          <a:noFill/>
          <a:ln cap="flat">
            <a:noFill/>
          </a:ln>
        </p:spPr>
      </p:pic>
      <p:sp>
        <p:nvSpPr>
          <p:cNvPr id="8" name="TextBox 13">
            <a:extLst>
              <a:ext uri="{FF2B5EF4-FFF2-40B4-BE49-F238E27FC236}">
                <a16:creationId xmlns:a16="http://schemas.microsoft.com/office/drawing/2014/main" id="{66C33C59-C392-4311-A24D-C0C2F82B0542}"/>
              </a:ext>
            </a:extLst>
          </p:cNvPr>
          <p:cNvSpPr txBox="1"/>
          <p:nvPr/>
        </p:nvSpPr>
        <p:spPr>
          <a:xfrm>
            <a:off x="7879906" y="4956112"/>
            <a:ext cx="2519364" cy="584775"/>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dirty="0">
                <a:solidFill>
                  <a:srgbClr val="FF5050"/>
                </a:solidFill>
                <a:uFillTx/>
                <a:latin typeface="Calibri"/>
              </a:rPr>
              <a:t>Relâcher le clic permet de lâcher l’item. </a:t>
            </a:r>
          </a:p>
        </p:txBody>
      </p:sp>
      <p:pic>
        <p:nvPicPr>
          <p:cNvPr id="9" name="Picture 4" descr="ABCDEFGHIJKLMNOPQRSTUVWXYZ">
            <a:extLst>
              <a:ext uri="{FF2B5EF4-FFF2-40B4-BE49-F238E27FC236}">
                <a16:creationId xmlns:a16="http://schemas.microsoft.com/office/drawing/2014/main" id="{E75EB389-A6B3-4FB6-9EF5-F30C8DF04409}"/>
              </a:ext>
            </a:extLst>
          </p:cNvPr>
          <p:cNvPicPr>
            <a:picLocks noChangeAspect="1"/>
          </p:cNvPicPr>
          <p:nvPr/>
        </p:nvPicPr>
        <p:blipFill>
          <a:blip r:embed="rId3"/>
          <a:srcRect/>
          <a:stretch>
            <a:fillRect/>
          </a:stretch>
        </p:blipFill>
        <p:spPr>
          <a:xfrm>
            <a:off x="4615863" y="340632"/>
            <a:ext cx="2960269" cy="359240"/>
          </a:xfrm>
          <a:prstGeom prst="rect">
            <a:avLst/>
          </a:prstGeom>
          <a:noFill/>
          <a:ln cap="flat">
            <a:noFill/>
          </a:ln>
        </p:spPr>
      </p:pic>
      <p:sp>
        <p:nvSpPr>
          <p:cNvPr id="10" name="TextBox 1">
            <a:extLst>
              <a:ext uri="{FF2B5EF4-FFF2-40B4-BE49-F238E27FC236}">
                <a16:creationId xmlns:a16="http://schemas.microsoft.com/office/drawing/2014/main" id="{8F4D919B-BE82-470B-859B-00EEA1C4A6A3}"/>
              </a:ext>
            </a:extLst>
          </p:cNvPr>
          <p:cNvSpPr txBox="1"/>
          <p:nvPr/>
        </p:nvSpPr>
        <p:spPr>
          <a:xfrm>
            <a:off x="0" y="923333"/>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Comment on y joue ?</a:t>
            </a:r>
          </a:p>
        </p:txBody>
      </p:sp>
      <p:pic>
        <p:nvPicPr>
          <p:cNvPr id="11" name="Picture 8" descr="Résultat de recherche d'images pour &quot;fire png&quot;">
            <a:extLst>
              <a:ext uri="{FF2B5EF4-FFF2-40B4-BE49-F238E27FC236}">
                <a16:creationId xmlns:a16="http://schemas.microsoft.com/office/drawing/2014/main" id="{A6D17E66-2BEB-48F0-9074-647E6BA44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C9410F8-9D90-412D-B079-42AD2C2DDD85}"/>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5" action="ppaction://hlinksldjump"/>
              </a:rPr>
              <a:t>Sommaire</a:t>
            </a:r>
            <a:endParaRPr lang="fr-FR" dirty="0">
              <a:solidFill>
                <a:srgbClr val="FF505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39">
    <p:spTree>
      <p:nvGrpSpPr>
        <p:cNvPr id="1" name=""/>
        <p:cNvGrpSpPr/>
        <p:nvPr/>
      </p:nvGrpSpPr>
      <p:grpSpPr>
        <a:xfrm>
          <a:off x="0" y="0"/>
          <a:ext cx="0" cy="0"/>
          <a:chOff x="0" y="0"/>
          <a:chExt cx="0" cy="0"/>
        </a:xfrm>
      </p:grpSpPr>
      <p:pic>
        <p:nvPicPr>
          <p:cNvPr id="2" name="Picture 9" descr="A picture containing photo, dark, street, small&#10;&#10;Description automatically generated">
            <a:extLst>
              <a:ext uri="{FF2B5EF4-FFF2-40B4-BE49-F238E27FC236}">
                <a16:creationId xmlns:a16="http://schemas.microsoft.com/office/drawing/2014/main" id="{03356F92-5E29-4BEE-98F9-81A542320A4D}"/>
              </a:ext>
            </a:extLst>
          </p:cNvPr>
          <p:cNvPicPr>
            <a:picLocks noChangeAspect="1"/>
          </p:cNvPicPr>
          <p:nvPr/>
        </p:nvPicPr>
        <p:blipFill>
          <a:blip r:embed="rId2"/>
          <a:stretch>
            <a:fillRect/>
          </a:stretch>
        </p:blipFill>
        <p:spPr>
          <a:xfrm>
            <a:off x="1880600" y="1155371"/>
            <a:ext cx="8430804" cy="4725061"/>
          </a:xfrm>
          <a:prstGeom prst="rect">
            <a:avLst/>
          </a:prstGeom>
          <a:noFill/>
          <a:ln cap="flat">
            <a:noFill/>
          </a:ln>
        </p:spPr>
      </p:pic>
      <p:sp>
        <p:nvSpPr>
          <p:cNvPr id="3" name="TextBox 14">
            <a:extLst>
              <a:ext uri="{FF2B5EF4-FFF2-40B4-BE49-F238E27FC236}">
                <a16:creationId xmlns:a16="http://schemas.microsoft.com/office/drawing/2014/main" id="{F89E7575-F145-42B8-8818-AA48EFB0DAEE}"/>
              </a:ext>
            </a:extLst>
          </p:cNvPr>
          <p:cNvSpPr txBox="1"/>
          <p:nvPr/>
        </p:nvSpPr>
        <p:spPr>
          <a:xfrm>
            <a:off x="1880600" y="5557266"/>
            <a:ext cx="8430804" cy="646334"/>
          </a:xfrm>
          <a:prstGeom prst="rect">
            <a:avLst/>
          </a:prstGeom>
          <a:noFill/>
          <a:ln cap="flat">
            <a:noFill/>
          </a:ln>
        </p:spPr>
        <p:txBody>
          <a:bodyPr vert="horz" wrap="square" lIns="91440" tIns="45720" rIns="91440" bIns="45720" anchor="t" anchorCtr="0" compatLnSpc="1">
            <a:spAutoFit/>
          </a:bodyPr>
          <a:lstStyle/>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joueur doit ranger le parapluie  dans l’inventaire de gauche mais il n’a pas la place, il va devoir organiser son inventaire pour </a:t>
            </a:r>
            <a:r>
              <a:rPr lang="fr-FR" dirty="0">
                <a:solidFill>
                  <a:srgbClr val="FF5050"/>
                </a:solidFill>
                <a:latin typeface="Calibri"/>
              </a:rPr>
              <a:t>libérer de l’espace</a:t>
            </a:r>
            <a:r>
              <a:rPr lang="fr-FR" sz="1800" b="0" i="0" u="none" strike="noStrike" kern="1200" cap="none" spc="0" baseline="0" dirty="0">
                <a:solidFill>
                  <a:srgbClr val="FF5050"/>
                </a:solidFill>
                <a:uFillTx/>
                <a:latin typeface="Calibri"/>
              </a:rPr>
              <a:t>. Il y’a plusieurs solutions.</a:t>
            </a:r>
          </a:p>
        </p:txBody>
      </p:sp>
      <p:pic>
        <p:nvPicPr>
          <p:cNvPr id="4" name="Picture 4" descr="ABCDEFGHIJKLMNOPQRSTUVWXYZ">
            <a:extLst>
              <a:ext uri="{FF2B5EF4-FFF2-40B4-BE49-F238E27FC236}">
                <a16:creationId xmlns:a16="http://schemas.microsoft.com/office/drawing/2014/main" id="{13BC00C7-B8AB-448D-87C6-EEA2CC3902D5}"/>
              </a:ext>
            </a:extLst>
          </p:cNvPr>
          <p:cNvPicPr>
            <a:picLocks noChangeAspect="1"/>
          </p:cNvPicPr>
          <p:nvPr/>
        </p:nvPicPr>
        <p:blipFill>
          <a:blip r:embed="rId3"/>
          <a:srcRect/>
          <a:stretch>
            <a:fillRect/>
          </a:stretch>
        </p:blipFill>
        <p:spPr>
          <a:xfrm>
            <a:off x="4615863" y="340632"/>
            <a:ext cx="2960269" cy="359240"/>
          </a:xfrm>
          <a:prstGeom prst="rect">
            <a:avLst/>
          </a:prstGeom>
          <a:noFill/>
          <a:ln cap="flat">
            <a:noFill/>
          </a:ln>
        </p:spPr>
      </p:pic>
      <p:sp>
        <p:nvSpPr>
          <p:cNvPr id="5" name="TextBox 1">
            <a:extLst>
              <a:ext uri="{FF2B5EF4-FFF2-40B4-BE49-F238E27FC236}">
                <a16:creationId xmlns:a16="http://schemas.microsoft.com/office/drawing/2014/main" id="{4915173E-DEC1-48CC-A049-CE3FACA96254}"/>
              </a:ext>
            </a:extLst>
          </p:cNvPr>
          <p:cNvSpPr txBox="1"/>
          <p:nvPr/>
        </p:nvSpPr>
        <p:spPr>
          <a:xfrm>
            <a:off x="0" y="923333"/>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EXEMPLE D’UNE PARTIE</a:t>
            </a:r>
          </a:p>
        </p:txBody>
      </p:sp>
      <p:pic>
        <p:nvPicPr>
          <p:cNvPr id="6" name="Picture 8" descr="Résultat de recherche d'images pour &quot;fire png&quot;">
            <a:extLst>
              <a:ext uri="{FF2B5EF4-FFF2-40B4-BE49-F238E27FC236}">
                <a16:creationId xmlns:a16="http://schemas.microsoft.com/office/drawing/2014/main" id="{0967AF4F-63D6-46F3-92DA-DDF44B3356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19C4312-B02F-4654-9B58-BF7309FA6797}"/>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5" action="ppaction://hlinksldjump"/>
              </a:rPr>
              <a:t>Sommaire</a:t>
            </a:r>
            <a:endParaRPr lang="fr-FR" dirty="0">
              <a:solidFill>
                <a:srgbClr val="FF505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40">
    <p:spTree>
      <p:nvGrpSpPr>
        <p:cNvPr id="1" name=""/>
        <p:cNvGrpSpPr/>
        <p:nvPr/>
      </p:nvGrpSpPr>
      <p:grpSpPr>
        <a:xfrm>
          <a:off x="0" y="0"/>
          <a:ext cx="0" cy="0"/>
          <a:chOff x="0" y="0"/>
          <a:chExt cx="0" cy="0"/>
        </a:xfrm>
      </p:grpSpPr>
      <p:sp>
        <p:nvSpPr>
          <p:cNvPr id="2" name="TextBox 14">
            <a:extLst>
              <a:ext uri="{FF2B5EF4-FFF2-40B4-BE49-F238E27FC236}">
                <a16:creationId xmlns:a16="http://schemas.microsoft.com/office/drawing/2014/main" id="{1CFEE127-7943-409F-9EEF-CBF059E5CF7F}"/>
              </a:ext>
            </a:extLst>
          </p:cNvPr>
          <p:cNvSpPr txBox="1"/>
          <p:nvPr/>
        </p:nvSpPr>
        <p:spPr>
          <a:xfrm>
            <a:off x="1880600" y="5582283"/>
            <a:ext cx="8430804" cy="369335"/>
          </a:xfrm>
          <a:prstGeom prst="rect">
            <a:avLst/>
          </a:prstGeom>
          <a:noFill/>
          <a:ln cap="flat">
            <a:noFill/>
          </a:ln>
        </p:spPr>
        <p:txBody>
          <a:bodyPr vert="horz" wrap="square" lIns="91440" tIns="45720" rIns="91440" bIns="45720" anchor="t" anchorCtr="0" compatLnSpc="1">
            <a:spAutoFit/>
          </a:bodyPr>
          <a:lstStyle/>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Ici le joueur à déplacé les gants vers le bas pour avoir la place de mettre le parapluie.</a:t>
            </a:r>
          </a:p>
        </p:txBody>
      </p:sp>
      <p:pic>
        <p:nvPicPr>
          <p:cNvPr id="3" name="Picture 8" descr="A picture containing street, light, dark, photo&#10;&#10;Description automatically generated">
            <a:extLst>
              <a:ext uri="{FF2B5EF4-FFF2-40B4-BE49-F238E27FC236}">
                <a16:creationId xmlns:a16="http://schemas.microsoft.com/office/drawing/2014/main" id="{67C43137-5F19-4148-8B42-ECB21299770F}"/>
              </a:ext>
            </a:extLst>
          </p:cNvPr>
          <p:cNvPicPr>
            <a:picLocks noChangeAspect="1"/>
          </p:cNvPicPr>
          <p:nvPr/>
        </p:nvPicPr>
        <p:blipFill>
          <a:blip r:embed="rId2"/>
          <a:srcRect b="10545"/>
          <a:stretch>
            <a:fillRect/>
          </a:stretch>
        </p:blipFill>
        <p:spPr>
          <a:xfrm>
            <a:off x="1880600" y="970900"/>
            <a:ext cx="8430804" cy="4525027"/>
          </a:xfrm>
          <a:prstGeom prst="rect">
            <a:avLst/>
          </a:prstGeom>
          <a:noFill/>
          <a:ln cap="flat">
            <a:noFill/>
          </a:ln>
        </p:spPr>
      </p:pic>
      <p:sp>
        <p:nvSpPr>
          <p:cNvPr id="4" name="Rectangle 10">
            <a:extLst>
              <a:ext uri="{FF2B5EF4-FFF2-40B4-BE49-F238E27FC236}">
                <a16:creationId xmlns:a16="http://schemas.microsoft.com/office/drawing/2014/main" id="{5E50CEB3-A6A4-451B-B838-814B2425D32E}"/>
              </a:ext>
            </a:extLst>
          </p:cNvPr>
          <p:cNvSpPr/>
          <p:nvPr/>
        </p:nvSpPr>
        <p:spPr>
          <a:xfrm>
            <a:off x="3263895" y="2674638"/>
            <a:ext cx="1092195" cy="825502"/>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5" name="Picture 4" descr="ABCDEFGHIJKLMNOPQRSTUVWXYZ">
            <a:extLst>
              <a:ext uri="{FF2B5EF4-FFF2-40B4-BE49-F238E27FC236}">
                <a16:creationId xmlns:a16="http://schemas.microsoft.com/office/drawing/2014/main" id="{FD5CF6B8-3AC0-40EB-B5AF-8F4E78CA1A97}"/>
              </a:ext>
            </a:extLst>
          </p:cNvPr>
          <p:cNvPicPr>
            <a:picLocks noChangeAspect="1"/>
          </p:cNvPicPr>
          <p:nvPr/>
        </p:nvPicPr>
        <p:blipFill>
          <a:blip r:embed="rId3"/>
          <a:srcRect/>
          <a:stretch>
            <a:fillRect/>
          </a:stretch>
        </p:blipFill>
        <p:spPr>
          <a:xfrm>
            <a:off x="4615863" y="340632"/>
            <a:ext cx="2960269" cy="359240"/>
          </a:xfrm>
          <a:prstGeom prst="rect">
            <a:avLst/>
          </a:prstGeom>
          <a:noFill/>
          <a:ln cap="flat">
            <a:noFill/>
          </a:ln>
        </p:spPr>
      </p:pic>
      <p:sp>
        <p:nvSpPr>
          <p:cNvPr id="6" name="TextBox 1">
            <a:extLst>
              <a:ext uri="{FF2B5EF4-FFF2-40B4-BE49-F238E27FC236}">
                <a16:creationId xmlns:a16="http://schemas.microsoft.com/office/drawing/2014/main" id="{69C7BE6A-0316-4F94-B0C7-A256310610C7}"/>
              </a:ext>
            </a:extLst>
          </p:cNvPr>
          <p:cNvSpPr txBox="1"/>
          <p:nvPr/>
        </p:nvSpPr>
        <p:spPr>
          <a:xfrm>
            <a:off x="0" y="923333"/>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Solution 1</a:t>
            </a:r>
          </a:p>
        </p:txBody>
      </p:sp>
      <p:pic>
        <p:nvPicPr>
          <p:cNvPr id="7" name="Picture 8" descr="Résultat de recherche d'images pour &quot;fire png&quot;">
            <a:extLst>
              <a:ext uri="{FF2B5EF4-FFF2-40B4-BE49-F238E27FC236}">
                <a16:creationId xmlns:a16="http://schemas.microsoft.com/office/drawing/2014/main" id="{D7659FEF-D7E8-4AA9-870A-CE0F38EA21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BC28046-2871-48D0-933B-79EE913904A0}"/>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5" action="ppaction://hlinksldjump"/>
              </a:rPr>
              <a:t>Sommaire</a:t>
            </a:r>
            <a:endParaRPr lang="fr-FR" dirty="0">
              <a:solidFill>
                <a:srgbClr val="FF505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41">
    <p:spTree>
      <p:nvGrpSpPr>
        <p:cNvPr id="1" name=""/>
        <p:cNvGrpSpPr/>
        <p:nvPr/>
      </p:nvGrpSpPr>
      <p:grpSpPr>
        <a:xfrm>
          <a:off x="0" y="0"/>
          <a:ext cx="0" cy="0"/>
          <a:chOff x="0" y="0"/>
          <a:chExt cx="0" cy="0"/>
        </a:xfrm>
      </p:grpSpPr>
      <p:sp>
        <p:nvSpPr>
          <p:cNvPr id="2" name="TextBox 14">
            <a:extLst>
              <a:ext uri="{FF2B5EF4-FFF2-40B4-BE49-F238E27FC236}">
                <a16:creationId xmlns:a16="http://schemas.microsoft.com/office/drawing/2014/main" id="{A58C4322-4E75-464A-9AAD-D78D8E4EC76A}"/>
              </a:ext>
            </a:extLst>
          </p:cNvPr>
          <p:cNvSpPr txBox="1"/>
          <p:nvPr/>
        </p:nvSpPr>
        <p:spPr>
          <a:xfrm>
            <a:off x="1181595" y="5800973"/>
            <a:ext cx="9828803" cy="369335"/>
          </a:xfrm>
          <a:prstGeom prst="rect">
            <a:avLst/>
          </a:prstGeom>
          <a:noFill/>
          <a:ln cap="flat">
            <a:noFill/>
          </a:ln>
        </p:spPr>
        <p:txBody>
          <a:bodyPr vert="horz" wrap="square" lIns="91440" tIns="45720" rIns="91440" bIns="45720" anchor="t" anchorCtr="0" compatLnSpc="1">
            <a:spAutoFit/>
          </a:bodyPr>
          <a:lstStyle/>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Ici le joueur à analysé qu’en déplaçant seulement une potion, il avait la place d’y ranger le parapluie.</a:t>
            </a:r>
          </a:p>
        </p:txBody>
      </p:sp>
      <p:pic>
        <p:nvPicPr>
          <p:cNvPr id="3" name="Picture 2" descr="A picture containing dark, sitting, night, fire&#10;&#10;Description automatically generated">
            <a:extLst>
              <a:ext uri="{FF2B5EF4-FFF2-40B4-BE49-F238E27FC236}">
                <a16:creationId xmlns:a16="http://schemas.microsoft.com/office/drawing/2014/main" id="{62780416-9537-4BE5-951F-235C3A01A779}"/>
              </a:ext>
            </a:extLst>
          </p:cNvPr>
          <p:cNvPicPr>
            <a:picLocks noChangeAspect="1"/>
          </p:cNvPicPr>
          <p:nvPr/>
        </p:nvPicPr>
        <p:blipFill>
          <a:blip r:embed="rId2"/>
          <a:stretch>
            <a:fillRect/>
          </a:stretch>
        </p:blipFill>
        <p:spPr>
          <a:xfrm>
            <a:off x="1851447" y="1201275"/>
            <a:ext cx="8489106" cy="4691091"/>
          </a:xfrm>
          <a:prstGeom prst="rect">
            <a:avLst/>
          </a:prstGeom>
          <a:noFill/>
          <a:ln cap="flat">
            <a:noFill/>
          </a:ln>
        </p:spPr>
      </p:pic>
      <p:sp>
        <p:nvSpPr>
          <p:cNvPr id="4" name="Rectangle 10">
            <a:extLst>
              <a:ext uri="{FF2B5EF4-FFF2-40B4-BE49-F238E27FC236}">
                <a16:creationId xmlns:a16="http://schemas.microsoft.com/office/drawing/2014/main" id="{4746075B-8970-4FDA-8B69-140FCFA27160}"/>
              </a:ext>
            </a:extLst>
          </p:cNvPr>
          <p:cNvSpPr/>
          <p:nvPr/>
        </p:nvSpPr>
        <p:spPr>
          <a:xfrm>
            <a:off x="2717795" y="2701175"/>
            <a:ext cx="800100" cy="914400"/>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5" name="Rectangle 9">
            <a:extLst>
              <a:ext uri="{FF2B5EF4-FFF2-40B4-BE49-F238E27FC236}">
                <a16:creationId xmlns:a16="http://schemas.microsoft.com/office/drawing/2014/main" id="{A5AE924A-B78D-486E-9D03-6B8CB2CE5A9A}"/>
              </a:ext>
            </a:extLst>
          </p:cNvPr>
          <p:cNvSpPr/>
          <p:nvPr/>
        </p:nvSpPr>
        <p:spPr>
          <a:xfrm>
            <a:off x="3873496" y="3298077"/>
            <a:ext cx="241301" cy="317497"/>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6" name="Picture 4" descr="ABCDEFGHIJKLMNOPQRSTUVWXYZ">
            <a:extLst>
              <a:ext uri="{FF2B5EF4-FFF2-40B4-BE49-F238E27FC236}">
                <a16:creationId xmlns:a16="http://schemas.microsoft.com/office/drawing/2014/main" id="{A2E0B792-59BF-4639-B7E2-4A38422E4D6D}"/>
              </a:ext>
            </a:extLst>
          </p:cNvPr>
          <p:cNvPicPr>
            <a:picLocks noChangeAspect="1"/>
          </p:cNvPicPr>
          <p:nvPr/>
        </p:nvPicPr>
        <p:blipFill>
          <a:blip r:embed="rId3"/>
          <a:srcRect/>
          <a:stretch>
            <a:fillRect/>
          </a:stretch>
        </p:blipFill>
        <p:spPr>
          <a:xfrm>
            <a:off x="4615863" y="340632"/>
            <a:ext cx="2960269" cy="359240"/>
          </a:xfrm>
          <a:prstGeom prst="rect">
            <a:avLst/>
          </a:prstGeom>
          <a:noFill/>
          <a:ln cap="flat">
            <a:noFill/>
          </a:ln>
        </p:spPr>
      </p:pic>
      <p:sp>
        <p:nvSpPr>
          <p:cNvPr id="7" name="TextBox 1">
            <a:extLst>
              <a:ext uri="{FF2B5EF4-FFF2-40B4-BE49-F238E27FC236}">
                <a16:creationId xmlns:a16="http://schemas.microsoft.com/office/drawing/2014/main" id="{64A8FDA0-B0D8-4809-BD9F-99921EA26AFA}"/>
              </a:ext>
            </a:extLst>
          </p:cNvPr>
          <p:cNvSpPr txBox="1"/>
          <p:nvPr/>
        </p:nvSpPr>
        <p:spPr>
          <a:xfrm>
            <a:off x="0" y="923333"/>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Solution 2</a:t>
            </a:r>
          </a:p>
        </p:txBody>
      </p:sp>
      <p:pic>
        <p:nvPicPr>
          <p:cNvPr id="8" name="Picture 8" descr="Résultat de recherche d'images pour &quot;fire png&quot;">
            <a:extLst>
              <a:ext uri="{FF2B5EF4-FFF2-40B4-BE49-F238E27FC236}">
                <a16:creationId xmlns:a16="http://schemas.microsoft.com/office/drawing/2014/main" id="{3548E5F1-C946-44AA-B22C-39E8356E1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C6E45BF-2472-4830-AFF5-B53339251902}"/>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5" action="ppaction://hlinksldjump"/>
              </a:rPr>
              <a:t>Sommaire</a:t>
            </a:r>
            <a:endParaRPr lang="fr-FR" dirty="0">
              <a:solidFill>
                <a:srgbClr val="FF505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9AFCF2-8033-4B8B-8481-6A2F9E3548A4}"/>
              </a:ext>
            </a:extLst>
          </p:cNvPr>
          <p:cNvSpPr txBox="1"/>
          <p:nvPr/>
        </p:nvSpPr>
        <p:spPr>
          <a:xfrm>
            <a:off x="0" y="1784625"/>
            <a:ext cx="12191990" cy="369332"/>
          </a:xfrm>
          <a:prstGeom prst="rect">
            <a:avLst/>
          </a:prstGeom>
          <a:noFill/>
          <a:ln cap="flat">
            <a:noFill/>
          </a:ln>
        </p:spPr>
        <p:txBody>
          <a:bodyPr vert="horz" wrap="square" lIns="91440" tIns="45720" rIns="91440" bIns="45720" anchor="t" anchorCtr="0"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Au bout de 10 secondes, si le joueur n’a pas réussi à placer l’item dans son inventaire, il échoue sinon il réussit.</a:t>
            </a:r>
          </a:p>
        </p:txBody>
      </p:sp>
      <p:sp>
        <p:nvSpPr>
          <p:cNvPr id="3" name="TextBox 4">
            <a:extLst>
              <a:ext uri="{FF2B5EF4-FFF2-40B4-BE49-F238E27FC236}">
                <a16:creationId xmlns:a16="http://schemas.microsoft.com/office/drawing/2014/main" id="{2B910B0E-59EE-4328-A941-496222071604}"/>
              </a:ext>
            </a:extLst>
          </p:cNvPr>
          <p:cNvSpPr txBox="1"/>
          <p:nvPr/>
        </p:nvSpPr>
        <p:spPr>
          <a:xfrm>
            <a:off x="2266212" y="2306638"/>
            <a:ext cx="1937485" cy="707882"/>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4000" b="0" i="0" u="none" strike="noStrike" kern="1200" cap="none" spc="0" baseline="0">
                <a:solidFill>
                  <a:srgbClr val="FF5050"/>
                </a:solidFill>
                <a:uFillTx/>
                <a:latin typeface="Calibri"/>
              </a:rPr>
              <a:t>Victoire</a:t>
            </a:r>
          </a:p>
        </p:txBody>
      </p:sp>
      <p:sp>
        <p:nvSpPr>
          <p:cNvPr id="4" name="TextBox 5">
            <a:extLst>
              <a:ext uri="{FF2B5EF4-FFF2-40B4-BE49-F238E27FC236}">
                <a16:creationId xmlns:a16="http://schemas.microsoft.com/office/drawing/2014/main" id="{BDADB958-4D0C-48F9-9B91-7CDECF47E72B}"/>
              </a:ext>
            </a:extLst>
          </p:cNvPr>
          <p:cNvSpPr txBox="1"/>
          <p:nvPr/>
        </p:nvSpPr>
        <p:spPr>
          <a:xfrm>
            <a:off x="8048621" y="2306638"/>
            <a:ext cx="1937485" cy="707882"/>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4000" b="0" i="0" u="none" strike="noStrike" kern="1200" cap="none" spc="0" baseline="0">
                <a:solidFill>
                  <a:srgbClr val="FF5050"/>
                </a:solidFill>
                <a:uFillTx/>
                <a:latin typeface="Calibri"/>
              </a:rPr>
              <a:t>Défaite</a:t>
            </a:r>
          </a:p>
        </p:txBody>
      </p:sp>
      <p:cxnSp>
        <p:nvCxnSpPr>
          <p:cNvPr id="5" name="Straight Connector 6">
            <a:extLst>
              <a:ext uri="{FF2B5EF4-FFF2-40B4-BE49-F238E27FC236}">
                <a16:creationId xmlns:a16="http://schemas.microsoft.com/office/drawing/2014/main" id="{4B76A9B0-5119-4F51-A5FE-982916041C82}"/>
              </a:ext>
            </a:extLst>
          </p:cNvPr>
          <p:cNvCxnSpPr/>
          <p:nvPr/>
        </p:nvCxnSpPr>
        <p:spPr>
          <a:xfrm>
            <a:off x="6024560" y="2782958"/>
            <a:ext cx="0" cy="4075042"/>
          </a:xfrm>
          <a:prstGeom prst="straightConnector1">
            <a:avLst/>
          </a:prstGeom>
          <a:noFill/>
          <a:ln w="38103" cap="flat">
            <a:solidFill>
              <a:srgbClr val="CE2929"/>
            </a:solidFill>
            <a:prstDash val="solid"/>
            <a:miter/>
          </a:ln>
        </p:spPr>
      </p:cxnSp>
      <p:sp>
        <p:nvSpPr>
          <p:cNvPr id="6" name="TextBox 7">
            <a:extLst>
              <a:ext uri="{FF2B5EF4-FFF2-40B4-BE49-F238E27FC236}">
                <a16:creationId xmlns:a16="http://schemas.microsoft.com/office/drawing/2014/main" id="{1F0DC557-053D-413E-A72D-B3E494733780}"/>
              </a:ext>
            </a:extLst>
          </p:cNvPr>
          <p:cNvSpPr txBox="1"/>
          <p:nvPr/>
        </p:nvSpPr>
        <p:spPr>
          <a:xfrm>
            <a:off x="6422059" y="3167207"/>
            <a:ext cx="5321295" cy="646334"/>
          </a:xfrm>
          <a:prstGeom prst="rect">
            <a:avLst/>
          </a:prstGeom>
          <a:noFill/>
          <a:ln cap="flat">
            <a:noFill/>
          </a:ln>
        </p:spPr>
        <p:txBody>
          <a:bodyPr vert="horz" wrap="square" lIns="91440" tIns="45720" rIns="91440" bIns="45720" anchor="t" anchorCtr="0" compatLnSpc="1">
            <a:spAutoFit/>
          </a:bodyPr>
          <a:lstStyle/>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L’inventaire se ferme, une horde d’ennemi se jette sur lui et il meurt.</a:t>
            </a:r>
          </a:p>
        </p:txBody>
      </p:sp>
      <p:sp>
        <p:nvSpPr>
          <p:cNvPr id="7" name="TextBox 8">
            <a:extLst>
              <a:ext uri="{FF2B5EF4-FFF2-40B4-BE49-F238E27FC236}">
                <a16:creationId xmlns:a16="http://schemas.microsoft.com/office/drawing/2014/main" id="{E330C3AD-91AE-4475-9471-319CD5FD470F}"/>
              </a:ext>
            </a:extLst>
          </p:cNvPr>
          <p:cNvSpPr txBox="1"/>
          <p:nvPr/>
        </p:nvSpPr>
        <p:spPr>
          <a:xfrm>
            <a:off x="287176" y="3167207"/>
            <a:ext cx="5321295" cy="646334"/>
          </a:xfrm>
          <a:prstGeom prst="rect">
            <a:avLst/>
          </a:prstGeom>
          <a:noFill/>
          <a:ln cap="flat">
            <a:noFill/>
          </a:ln>
        </p:spPr>
        <p:txBody>
          <a:bodyPr vert="horz" wrap="square" lIns="91440" tIns="45720" rIns="91440" bIns="45720" anchor="t" anchorCtr="0" compatLnSpc="1">
            <a:spAutoFit/>
          </a:bodyPr>
          <a:lstStyle/>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L’inventaire se ferme, une horde d’ennemi arrive mais le joueur fait un tourbillon et tue tous les ennemis.</a:t>
            </a:r>
          </a:p>
        </p:txBody>
      </p:sp>
      <p:pic>
        <p:nvPicPr>
          <p:cNvPr id="8" name="Picture 10" descr="A picture containing sitting, table, half, view&#10;&#10;Description automatically generated">
            <a:extLst>
              <a:ext uri="{FF2B5EF4-FFF2-40B4-BE49-F238E27FC236}">
                <a16:creationId xmlns:a16="http://schemas.microsoft.com/office/drawing/2014/main" id="{E30840B4-9A83-4A6B-A332-ECF526EE7B81}"/>
              </a:ext>
            </a:extLst>
          </p:cNvPr>
          <p:cNvPicPr>
            <a:picLocks noChangeAspect="1"/>
          </p:cNvPicPr>
          <p:nvPr/>
        </p:nvPicPr>
        <p:blipFill>
          <a:blip r:embed="rId3"/>
          <a:stretch>
            <a:fillRect/>
          </a:stretch>
        </p:blipFill>
        <p:spPr>
          <a:xfrm>
            <a:off x="1279794" y="3946217"/>
            <a:ext cx="3336069" cy="2431791"/>
          </a:xfrm>
          <a:prstGeom prst="rect">
            <a:avLst/>
          </a:prstGeom>
          <a:noFill/>
          <a:ln cap="flat">
            <a:noFill/>
          </a:ln>
        </p:spPr>
      </p:pic>
      <p:pic>
        <p:nvPicPr>
          <p:cNvPr id="9" name="Picture 12" descr="A picture containing meter&#10;&#10;Description automatically generated">
            <a:extLst>
              <a:ext uri="{FF2B5EF4-FFF2-40B4-BE49-F238E27FC236}">
                <a16:creationId xmlns:a16="http://schemas.microsoft.com/office/drawing/2014/main" id="{D3157138-CABC-4C6F-B4D0-6DDFCDA379BD}"/>
              </a:ext>
            </a:extLst>
          </p:cNvPr>
          <p:cNvPicPr>
            <a:picLocks noChangeAspect="1"/>
          </p:cNvPicPr>
          <p:nvPr/>
        </p:nvPicPr>
        <p:blipFill>
          <a:blip r:embed="rId4"/>
          <a:stretch>
            <a:fillRect/>
          </a:stretch>
        </p:blipFill>
        <p:spPr>
          <a:xfrm>
            <a:off x="6506788" y="4567876"/>
            <a:ext cx="4812633" cy="1366790"/>
          </a:xfrm>
          <a:prstGeom prst="rect">
            <a:avLst/>
          </a:prstGeom>
          <a:noFill/>
          <a:ln cap="flat">
            <a:noFill/>
          </a:ln>
        </p:spPr>
      </p:pic>
      <p:pic>
        <p:nvPicPr>
          <p:cNvPr id="10" name="Picture 4" descr="ABCDEFGHIJKLMNOPQRSTUVWXYZ">
            <a:extLst>
              <a:ext uri="{FF2B5EF4-FFF2-40B4-BE49-F238E27FC236}">
                <a16:creationId xmlns:a16="http://schemas.microsoft.com/office/drawing/2014/main" id="{64B82D04-C03D-4002-A5A4-8CA05DBDCCEB}"/>
              </a:ext>
            </a:extLst>
          </p:cNvPr>
          <p:cNvPicPr>
            <a:picLocks noChangeAspect="1"/>
          </p:cNvPicPr>
          <p:nvPr/>
        </p:nvPicPr>
        <p:blipFill>
          <a:blip r:embed="rId5"/>
          <a:srcRect/>
          <a:stretch>
            <a:fillRect/>
          </a:stretch>
        </p:blipFill>
        <p:spPr>
          <a:xfrm>
            <a:off x="4615863" y="340632"/>
            <a:ext cx="2960269" cy="359240"/>
          </a:xfrm>
          <a:prstGeom prst="rect">
            <a:avLst/>
          </a:prstGeom>
          <a:noFill/>
          <a:ln cap="flat">
            <a:noFill/>
          </a:ln>
        </p:spPr>
      </p:pic>
      <p:sp>
        <p:nvSpPr>
          <p:cNvPr id="11" name="TextBox 1">
            <a:extLst>
              <a:ext uri="{FF2B5EF4-FFF2-40B4-BE49-F238E27FC236}">
                <a16:creationId xmlns:a16="http://schemas.microsoft.com/office/drawing/2014/main" id="{F0A1278A-EAAB-4A92-89C9-FDB470635BC0}"/>
              </a:ext>
            </a:extLst>
          </p:cNvPr>
          <p:cNvSpPr txBox="1"/>
          <p:nvPr/>
        </p:nvSpPr>
        <p:spPr>
          <a:xfrm>
            <a:off x="0" y="923333"/>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CONDITION DE VICTOIRE ET DEFAITE</a:t>
            </a:r>
          </a:p>
        </p:txBody>
      </p:sp>
      <p:pic>
        <p:nvPicPr>
          <p:cNvPr id="12" name="Picture 8" descr="Résultat de recherche d'images pour &quot;fire png&quot;">
            <a:extLst>
              <a:ext uri="{FF2B5EF4-FFF2-40B4-BE49-F238E27FC236}">
                <a16:creationId xmlns:a16="http://schemas.microsoft.com/office/drawing/2014/main" id="{A44A8701-46FF-469C-9B88-3C550AB673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5DF08509-E7D0-4CD7-AD0C-6C0302D892AA}"/>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7" action="ppaction://hlinksldjump"/>
              </a:rPr>
              <a:t>Sommaire</a:t>
            </a:r>
            <a:endParaRPr lang="fr-FR" dirty="0">
              <a:solidFill>
                <a:srgbClr val="FF505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47">
    <p:spTree>
      <p:nvGrpSpPr>
        <p:cNvPr id="1" name=""/>
        <p:cNvGrpSpPr/>
        <p:nvPr/>
      </p:nvGrpSpPr>
      <p:grpSpPr>
        <a:xfrm>
          <a:off x="0" y="0"/>
          <a:ext cx="0" cy="0"/>
          <a:chOff x="0" y="0"/>
          <a:chExt cx="0" cy="0"/>
        </a:xfrm>
      </p:grpSpPr>
      <p:sp>
        <p:nvSpPr>
          <p:cNvPr id="2" name="TextBox 11">
            <a:extLst>
              <a:ext uri="{FF2B5EF4-FFF2-40B4-BE49-F238E27FC236}">
                <a16:creationId xmlns:a16="http://schemas.microsoft.com/office/drawing/2014/main" id="{D8D986AA-D2DD-4971-A276-70322EA8A084}"/>
              </a:ext>
            </a:extLst>
          </p:cNvPr>
          <p:cNvSpPr txBox="1"/>
          <p:nvPr/>
        </p:nvSpPr>
        <p:spPr>
          <a:xfrm>
            <a:off x="4615863" y="2391082"/>
            <a:ext cx="2960269" cy="156965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9600" b="1" i="0" u="none" strike="noStrike" kern="1200" cap="none" spc="0" baseline="0">
                <a:solidFill>
                  <a:srgbClr val="FF5050"/>
                </a:solidFill>
                <a:uFillTx/>
                <a:latin typeface="Calibri"/>
              </a:rPr>
              <a:t>Loot!</a:t>
            </a:r>
          </a:p>
        </p:txBody>
      </p:sp>
      <p:sp>
        <p:nvSpPr>
          <p:cNvPr id="3" name="TextBox 12">
            <a:extLst>
              <a:ext uri="{FF2B5EF4-FFF2-40B4-BE49-F238E27FC236}">
                <a16:creationId xmlns:a16="http://schemas.microsoft.com/office/drawing/2014/main" id="{9CDFB5F2-B864-4273-88C5-6CAD9C8D4321}"/>
              </a:ext>
            </a:extLst>
          </p:cNvPr>
          <p:cNvSpPr txBox="1"/>
          <p:nvPr/>
        </p:nvSpPr>
        <p:spPr>
          <a:xfrm>
            <a:off x="1719309" y="4584316"/>
            <a:ext cx="8472437" cy="64633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Ce verbe désigne parfaitement l’action à faire, puisqu’il décrit le fait de ramasser un objet pour le mettre dans son inventaire.</a:t>
            </a:r>
          </a:p>
        </p:txBody>
      </p:sp>
      <p:pic>
        <p:nvPicPr>
          <p:cNvPr id="4" name="Picture 4" descr="ABCDEFGHIJKLMNOPQRSTUVWXYZ">
            <a:extLst>
              <a:ext uri="{FF2B5EF4-FFF2-40B4-BE49-F238E27FC236}">
                <a16:creationId xmlns:a16="http://schemas.microsoft.com/office/drawing/2014/main" id="{9C918411-E1D8-45D8-8E04-46833CBCFE3A}"/>
              </a:ext>
            </a:extLst>
          </p:cNvPr>
          <p:cNvPicPr>
            <a:picLocks noChangeAspect="1"/>
          </p:cNvPicPr>
          <p:nvPr/>
        </p:nvPicPr>
        <p:blipFill>
          <a:blip r:embed="rId2"/>
          <a:srcRect/>
          <a:stretch>
            <a:fillRect/>
          </a:stretch>
        </p:blipFill>
        <p:spPr>
          <a:xfrm>
            <a:off x="4615863" y="340632"/>
            <a:ext cx="2960269" cy="359240"/>
          </a:xfrm>
          <a:prstGeom prst="rect">
            <a:avLst/>
          </a:prstGeom>
          <a:noFill/>
          <a:ln cap="flat">
            <a:noFill/>
          </a:ln>
        </p:spPr>
      </p:pic>
      <p:sp>
        <p:nvSpPr>
          <p:cNvPr id="5" name="TextBox 1">
            <a:extLst>
              <a:ext uri="{FF2B5EF4-FFF2-40B4-BE49-F238E27FC236}">
                <a16:creationId xmlns:a16="http://schemas.microsoft.com/office/drawing/2014/main" id="{10E04517-0BD4-4F43-A3EA-06C4FF4033C2}"/>
              </a:ext>
            </a:extLst>
          </p:cNvPr>
          <p:cNvSpPr txBox="1"/>
          <p:nvPr/>
        </p:nvSpPr>
        <p:spPr>
          <a:xfrm>
            <a:off x="0" y="923333"/>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LE VERBE D’ACTION</a:t>
            </a:r>
          </a:p>
        </p:txBody>
      </p:sp>
      <p:pic>
        <p:nvPicPr>
          <p:cNvPr id="6" name="Picture 8" descr="Résultat de recherche d'images pour &quot;fire png&quot;">
            <a:extLst>
              <a:ext uri="{FF2B5EF4-FFF2-40B4-BE49-F238E27FC236}">
                <a16:creationId xmlns:a16="http://schemas.microsoft.com/office/drawing/2014/main" id="{877140F6-A4DC-429A-821E-0C936D79A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A5900F7-E5BB-4158-BB79-1B1D2C1D9AAA}"/>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4" action="ppaction://hlinksldjump"/>
              </a:rPr>
              <a:t>Sommaire</a:t>
            </a:r>
            <a:endParaRPr lang="fr-FR" dirty="0">
              <a:solidFill>
                <a:srgbClr val="FF505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43">
    <p:spTree>
      <p:nvGrpSpPr>
        <p:cNvPr id="1" name=""/>
        <p:cNvGrpSpPr/>
        <p:nvPr/>
      </p:nvGrpSpPr>
      <p:grpSpPr>
        <a:xfrm>
          <a:off x="0" y="0"/>
          <a:ext cx="0" cy="0"/>
          <a:chOff x="0" y="0"/>
          <a:chExt cx="0" cy="0"/>
        </a:xfrm>
      </p:grpSpPr>
      <p:sp>
        <p:nvSpPr>
          <p:cNvPr id="2" name="TextBox 15">
            <a:extLst>
              <a:ext uri="{FF2B5EF4-FFF2-40B4-BE49-F238E27FC236}">
                <a16:creationId xmlns:a16="http://schemas.microsoft.com/office/drawing/2014/main" id="{EE5D3831-5763-4685-8DDA-70F1536723EC}"/>
              </a:ext>
            </a:extLst>
          </p:cNvPr>
          <p:cNvSpPr txBox="1"/>
          <p:nvPr/>
        </p:nvSpPr>
        <p:spPr>
          <a:xfrm>
            <a:off x="1107983" y="1644473"/>
            <a:ext cx="9550395" cy="4339650"/>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dirty="0">
                <a:solidFill>
                  <a:srgbClr val="FF5050"/>
                </a:solidFill>
                <a:uFillTx/>
                <a:latin typeface="Calibri"/>
              </a:rPr>
              <a:t>La direction Artistique</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dirty="0">
                <a:solidFill>
                  <a:srgbClr val="FF5050"/>
                </a:solidFill>
                <a:uFillTx/>
                <a:latin typeface="Calibri"/>
              </a:rPr>
              <a:t>	</a:t>
            </a:r>
            <a:r>
              <a:rPr lang="fr-FR" sz="2000" b="0" i="0" u="none" strike="noStrike" kern="1200" cap="none" spc="0" baseline="0" dirty="0">
                <a:solidFill>
                  <a:srgbClr val="FF5050"/>
                </a:solidFill>
                <a:uFillTx/>
                <a:latin typeface="Calibri"/>
                <a:hlinkClick r:id="rId2" action="ppaction://hlinksldjump"/>
              </a:rPr>
              <a:t>Pourquoi Diablo II ?</a:t>
            </a:r>
            <a:endParaRPr lang="fr-FR" sz="2000" b="0" i="0" u="none" strike="noStrike" kern="120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0" cap="none" spc="0" baseline="0" dirty="0">
                <a:solidFill>
                  <a:srgbClr val="FF5050"/>
                </a:solidFill>
                <a:uFillTx/>
                <a:latin typeface="Calibri"/>
              </a:rPr>
              <a:t>	Réalisation du jeu (Art)</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0" cap="none" spc="0" baseline="0" dirty="0">
                <a:solidFill>
                  <a:srgbClr val="FF5050"/>
                </a:solidFill>
                <a:uFillTx/>
                <a:latin typeface="Calibri"/>
              </a:rPr>
              <a:t>		</a:t>
            </a:r>
            <a:r>
              <a:rPr lang="fr-FR" sz="2000" b="0" i="0" u="none" strike="noStrike" kern="0" cap="none" spc="0" baseline="0" dirty="0">
                <a:solidFill>
                  <a:srgbClr val="FF5050"/>
                </a:solidFill>
                <a:uFillTx/>
                <a:latin typeface="Calibri"/>
                <a:hlinkClick r:id="rId3" action="ppaction://hlinksldjump"/>
              </a:rPr>
              <a:t>Introduction</a:t>
            </a:r>
            <a:endParaRPr lang="fr-FR" sz="2000" b="0" i="0" u="none" strike="noStrike" kern="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0" cap="none" spc="0" baseline="0" dirty="0">
                <a:solidFill>
                  <a:srgbClr val="FF5050"/>
                </a:solidFill>
                <a:uFillTx/>
                <a:latin typeface="Calibri"/>
              </a:rPr>
              <a:t>		</a:t>
            </a:r>
            <a:r>
              <a:rPr lang="fr-FR" sz="2000" b="0" i="0" u="none" strike="noStrike" kern="0" cap="none" spc="0" baseline="0" dirty="0">
                <a:solidFill>
                  <a:srgbClr val="FF5050"/>
                </a:solidFill>
                <a:uFillTx/>
                <a:latin typeface="Calibri"/>
                <a:hlinkClick r:id="rId4" action="ppaction://hlinksldjump"/>
              </a:rPr>
              <a:t>Le fond</a:t>
            </a:r>
            <a:endParaRPr lang="fr-FR" sz="2000" b="0" i="0" u="none" strike="noStrike" kern="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a:t>
            </a:r>
            <a:r>
              <a:rPr lang="fr-FR" sz="2000" b="0" i="0" u="none" strike="noStrike" kern="1200" cap="none" spc="0" baseline="0" dirty="0">
                <a:solidFill>
                  <a:srgbClr val="FF5050"/>
                </a:solidFill>
                <a:uFillTx/>
                <a:latin typeface="Calibri"/>
                <a:hlinkClick r:id="rId5" action="ppaction://hlinksldjump"/>
              </a:rPr>
              <a:t>Les inventaires</a:t>
            </a:r>
            <a:endParaRPr lang="fr-FR" sz="2000" b="0" i="0" u="none" strike="noStrike" kern="120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a:t>
            </a:r>
            <a:r>
              <a:rPr lang="fr-FR" sz="2000" b="0" i="0" u="none" strike="noStrike" kern="1200" cap="none" spc="0" baseline="0" dirty="0">
                <a:solidFill>
                  <a:srgbClr val="FF5050"/>
                </a:solidFill>
                <a:uFillTx/>
                <a:latin typeface="Calibri"/>
                <a:hlinkClick r:id="rId6" action="ppaction://hlinksldjump"/>
              </a:rPr>
              <a:t>Les items</a:t>
            </a:r>
            <a:endParaRPr lang="fr-FR" sz="2000" b="0" i="0" u="none" strike="noStrike" kern="120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a:t>
            </a:r>
            <a:r>
              <a:rPr lang="fr-FR" sz="2000" b="0" i="0" u="none" strike="noStrike" kern="1200" cap="none" spc="0" baseline="0" dirty="0">
                <a:solidFill>
                  <a:srgbClr val="FF5050"/>
                </a:solidFill>
                <a:uFillTx/>
                <a:latin typeface="Calibri"/>
                <a:hlinkClick r:id="rId7" action="ppaction://hlinksldjump"/>
              </a:rPr>
              <a:t>Le curseur</a:t>
            </a:r>
            <a:r>
              <a:rPr lang="fr-FR" sz="2000" b="0" i="0" u="none" strike="noStrike" kern="1200" cap="none" spc="0" baseline="0" dirty="0">
                <a:solidFill>
                  <a:srgbClr val="FF5050"/>
                </a:solidFill>
                <a:uFillTx/>
                <a:latin typeface="Calibri"/>
              </a:rPr>
              <a:t>	</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0" cap="none" spc="0" baseline="0" dirty="0">
                <a:solidFill>
                  <a:srgbClr val="FF5050"/>
                </a:solidFill>
                <a:uFillTx/>
                <a:latin typeface="Calibri"/>
              </a:rPr>
              <a:t>		</a:t>
            </a:r>
            <a:r>
              <a:rPr lang="fr-FR" sz="2000" b="0" i="0" u="none" strike="noStrike" kern="0" cap="none" spc="0" baseline="0" dirty="0">
                <a:solidFill>
                  <a:srgbClr val="FF5050"/>
                </a:solidFill>
                <a:uFillTx/>
                <a:latin typeface="Calibri"/>
                <a:hlinkClick r:id="rId8" action="ppaction://hlinksldjump"/>
              </a:rPr>
              <a:t>Ambiance Sonore</a:t>
            </a:r>
            <a:endParaRPr lang="fr-FR" sz="2000" b="0" i="0" u="none" strike="noStrike" kern="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a:t>
            </a:r>
            <a:r>
              <a:rPr lang="fr-FR" sz="2000" b="0" i="0" u="none" strike="noStrike" kern="0" cap="none" spc="0" baseline="0" dirty="0">
                <a:solidFill>
                  <a:srgbClr val="FF5050"/>
                </a:solidFill>
                <a:uFillTx/>
                <a:latin typeface="Calibri"/>
              </a:rPr>
              <a:t>	</a:t>
            </a:r>
            <a:r>
              <a:rPr lang="fr-FR" sz="2000" b="0" i="0" u="none" strike="noStrike" kern="0" cap="none" spc="0" baseline="0" dirty="0">
                <a:solidFill>
                  <a:srgbClr val="FF5050"/>
                </a:solidFill>
                <a:uFillTx/>
                <a:latin typeface="Calibri"/>
                <a:hlinkClick r:id="rId9" action="ppaction://hlinksldjump"/>
              </a:rPr>
              <a:t>La liste des items</a:t>
            </a:r>
            <a:endParaRPr lang="fr-FR" sz="2000" b="0" i="0" u="none" strike="noStrike" kern="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0" cap="none" spc="0" baseline="0" dirty="0">
                <a:solidFill>
                  <a:srgbClr val="FF5050"/>
                </a:solidFill>
                <a:uFillTx/>
                <a:latin typeface="Calibri"/>
              </a:rPr>
              <a:t>		</a:t>
            </a:r>
            <a:r>
              <a:rPr lang="fr-FR" sz="2000" b="0" i="0" u="none" strike="noStrike" kern="0" cap="none" spc="0" baseline="0" dirty="0">
                <a:solidFill>
                  <a:srgbClr val="FF5050"/>
                </a:solidFill>
                <a:uFillTx/>
                <a:latin typeface="Calibri"/>
                <a:hlinkClick r:id="rId10" action="ppaction://hlinksldjump"/>
              </a:rPr>
              <a:t>Comment avoir les assets ?</a:t>
            </a:r>
            <a:endParaRPr lang="fr-FR" sz="2000" b="0" i="0" u="none" strike="noStrike" kern="120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dirty="0">
                <a:solidFill>
                  <a:srgbClr val="FF5050"/>
                </a:solidFill>
                <a:uFillTx/>
                <a:latin typeface="Calibri"/>
              </a:rPr>
              <a:t>	</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dirty="0">
                <a:solidFill>
                  <a:srgbClr val="FF5050"/>
                </a:solidFill>
                <a:uFillTx/>
                <a:latin typeface="Calibri"/>
              </a:rPr>
              <a:t>	</a:t>
            </a:r>
          </a:p>
        </p:txBody>
      </p:sp>
      <p:pic>
        <p:nvPicPr>
          <p:cNvPr id="3" name="Picture 2" descr="ABCDEFGHIJKLMNOPQRSTUVWXYZ">
            <a:extLst>
              <a:ext uri="{FF2B5EF4-FFF2-40B4-BE49-F238E27FC236}">
                <a16:creationId xmlns:a16="http://schemas.microsoft.com/office/drawing/2014/main" id="{9A0F2D4B-1B4C-4038-86EA-1B1C1CD290A1}"/>
              </a:ext>
            </a:extLst>
          </p:cNvPr>
          <p:cNvPicPr>
            <a:picLocks noChangeAspect="1"/>
          </p:cNvPicPr>
          <p:nvPr/>
        </p:nvPicPr>
        <p:blipFill>
          <a:blip r:embed="rId11"/>
          <a:srcRect/>
          <a:stretch>
            <a:fillRect/>
          </a:stretch>
        </p:blipFill>
        <p:spPr>
          <a:xfrm>
            <a:off x="1333030" y="403835"/>
            <a:ext cx="9525926" cy="504821"/>
          </a:xfrm>
          <a:prstGeom prst="rect">
            <a:avLst/>
          </a:prstGeom>
          <a:noFill/>
          <a:ln cap="flat">
            <a:noFill/>
          </a:ln>
        </p:spPr>
      </p:pic>
      <p:pic>
        <p:nvPicPr>
          <p:cNvPr id="4" name="Picture 4" descr="Résultat de recherche d'images pour &quot;diablo II png&quot;">
            <a:extLst>
              <a:ext uri="{FF2B5EF4-FFF2-40B4-BE49-F238E27FC236}">
                <a16:creationId xmlns:a16="http://schemas.microsoft.com/office/drawing/2014/main" id="{7726FF8A-A1AA-4C51-AD95-3B3D360EC3FD}"/>
              </a:ext>
            </a:extLst>
          </p:cNvPr>
          <p:cNvPicPr>
            <a:picLocks noChangeAspect="1" noChangeArrowheads="1"/>
          </p:cNvPicPr>
          <p:nvPr/>
        </p:nvPicPr>
        <p:blipFill>
          <a:blip r:embed="rId12">
            <a:alphaModFix amt="2000"/>
            <a:extLst>
              <a:ext uri="{28A0092B-C50C-407E-A947-70E740481C1C}">
                <a14:useLocalDpi xmlns:a14="http://schemas.microsoft.com/office/drawing/2010/main" val="0"/>
              </a:ext>
            </a:extLst>
          </a:blip>
          <a:srcRect/>
          <a:stretch>
            <a:fillRect/>
          </a:stretch>
        </p:blipFill>
        <p:spPr bwMode="auto">
          <a:xfrm>
            <a:off x="3004881" y="873877"/>
            <a:ext cx="6038388" cy="56358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ésultat de recherche d'images pour &quot;fire png&quot;">
            <a:extLst>
              <a:ext uri="{FF2B5EF4-FFF2-40B4-BE49-F238E27FC236}">
                <a16:creationId xmlns:a16="http://schemas.microsoft.com/office/drawing/2014/main" id="{7479D180-6D42-467D-BA85-BAFEF5A33E0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C5AF305-ADBC-4CD5-92DE-71509B5D7CFC}"/>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4" action="ppaction://hlinksldjump"/>
              </a:rPr>
              <a:t>Sommaire</a:t>
            </a:r>
            <a:endParaRPr lang="fr-FR" dirty="0">
              <a:solidFill>
                <a:srgbClr val="FF505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89A452-BC31-4AEC-B517-345A82A8FB23}"/>
              </a:ext>
            </a:extLst>
          </p:cNvPr>
          <p:cNvSpPr txBox="1"/>
          <p:nvPr/>
        </p:nvSpPr>
        <p:spPr>
          <a:xfrm>
            <a:off x="0" y="903070"/>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dirty="0">
                <a:solidFill>
                  <a:srgbClr val="FF5050"/>
                </a:solidFill>
                <a:uFillTx/>
                <a:latin typeface="Calibri"/>
              </a:rPr>
              <a:t>Pourquoi Diablo II ?</a:t>
            </a:r>
          </a:p>
        </p:txBody>
      </p:sp>
      <p:pic>
        <p:nvPicPr>
          <p:cNvPr id="3" name="Picture 10" descr="A traffic light on the side of a road&#10;&#10;Description automatically generated">
            <a:extLst>
              <a:ext uri="{FF2B5EF4-FFF2-40B4-BE49-F238E27FC236}">
                <a16:creationId xmlns:a16="http://schemas.microsoft.com/office/drawing/2014/main" id="{478D67A4-959D-49F8-9DC1-FA0424A5CED1}"/>
              </a:ext>
            </a:extLst>
          </p:cNvPr>
          <p:cNvPicPr>
            <a:picLocks noChangeAspect="1"/>
          </p:cNvPicPr>
          <p:nvPr/>
        </p:nvPicPr>
        <p:blipFill>
          <a:blip r:embed="rId2"/>
          <a:stretch>
            <a:fillRect/>
          </a:stretch>
        </p:blipFill>
        <p:spPr>
          <a:xfrm>
            <a:off x="1023771" y="1941170"/>
            <a:ext cx="4092607" cy="3069457"/>
          </a:xfrm>
          <a:prstGeom prst="rect">
            <a:avLst/>
          </a:prstGeom>
          <a:noFill/>
          <a:ln cap="flat">
            <a:noFill/>
          </a:ln>
        </p:spPr>
      </p:pic>
      <p:sp>
        <p:nvSpPr>
          <p:cNvPr id="4" name="TextBox 2">
            <a:extLst>
              <a:ext uri="{FF2B5EF4-FFF2-40B4-BE49-F238E27FC236}">
                <a16:creationId xmlns:a16="http://schemas.microsoft.com/office/drawing/2014/main" id="{71626550-9340-48CB-A199-6DB0929598B5}"/>
              </a:ext>
            </a:extLst>
          </p:cNvPr>
          <p:cNvSpPr txBox="1"/>
          <p:nvPr/>
        </p:nvSpPr>
        <p:spPr>
          <a:xfrm>
            <a:off x="5930171" y="1531208"/>
            <a:ext cx="5580702" cy="1200329"/>
          </a:xfrm>
          <a:prstGeom prst="rect">
            <a:avLst/>
          </a:prstGeom>
          <a:noFill/>
          <a:ln cap="flat">
            <a:noFill/>
          </a:ln>
        </p:spPr>
        <p:txBody>
          <a:bodyPr vert="horz" wrap="square" lIns="91440" tIns="45720" rIns="91440" bIns="45720" anchor="t" anchorCtr="0" compatLnSpc="1">
            <a:spAutoFit/>
          </a:bodyPr>
          <a:lstStyle/>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Diablo II possède un système d’inventaire qui est, lui-même, un mini-jeu. </a:t>
            </a:r>
            <a:r>
              <a:rPr lang="fr-FR" sz="1800" b="0" i="0" u="none" strike="noStrike" kern="0" cap="none" spc="0" baseline="0" dirty="0">
                <a:solidFill>
                  <a:srgbClr val="FF5050"/>
                </a:solidFill>
                <a:uFillTx/>
                <a:latin typeface="Calibri"/>
              </a:rPr>
              <a:t>Il est nécessaire de jouer sur la nostalgie des joueurs et leur faculté à se souvenir du système.</a:t>
            </a:r>
            <a:endParaRPr lang="fr-FR" sz="1800" b="0" i="0" u="none" strike="noStrike" kern="1200" cap="none" spc="0" baseline="0" dirty="0">
              <a:solidFill>
                <a:srgbClr val="FF5050"/>
              </a:solidFill>
              <a:uFillTx/>
              <a:latin typeface="Calibri"/>
            </a:endParaRPr>
          </a:p>
        </p:txBody>
      </p:sp>
      <p:sp>
        <p:nvSpPr>
          <p:cNvPr id="5" name="TextBox 2">
            <a:extLst>
              <a:ext uri="{FF2B5EF4-FFF2-40B4-BE49-F238E27FC236}">
                <a16:creationId xmlns:a16="http://schemas.microsoft.com/office/drawing/2014/main" id="{1A0A6B0C-DD6C-4942-A348-C2B736F93C9C}"/>
              </a:ext>
            </a:extLst>
          </p:cNvPr>
          <p:cNvSpPr txBox="1"/>
          <p:nvPr/>
        </p:nvSpPr>
        <p:spPr>
          <a:xfrm>
            <a:off x="1023771" y="5186952"/>
            <a:ext cx="4426994" cy="923333"/>
          </a:xfrm>
          <a:prstGeom prst="rect">
            <a:avLst/>
          </a:prstGeom>
          <a:noFill/>
          <a:ln cap="flat">
            <a:noFill/>
          </a:ln>
        </p:spPr>
        <p:txBody>
          <a:bodyPr vert="horz" wrap="square" lIns="91440" tIns="45720" rIns="91440" bIns="45720" anchor="t" anchorCtr="0" compatLnSpc="1">
            <a:spAutoFit/>
          </a:bodyPr>
          <a:lstStyle/>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style graphique de Diablo II qui est assez vieux facilite le photo-montage et donc la réalisation d’un jeu quelque peu détourné.</a:t>
            </a:r>
          </a:p>
        </p:txBody>
      </p:sp>
      <p:pic>
        <p:nvPicPr>
          <p:cNvPr id="6" name="Picture 14" descr="A picture containing indoor, object, table, different&#10;&#10;Description automatically generated">
            <a:extLst>
              <a:ext uri="{FF2B5EF4-FFF2-40B4-BE49-F238E27FC236}">
                <a16:creationId xmlns:a16="http://schemas.microsoft.com/office/drawing/2014/main" id="{8AA1DB28-009C-41A2-8E36-D1BD2BB8B6C0}"/>
              </a:ext>
            </a:extLst>
          </p:cNvPr>
          <p:cNvPicPr>
            <a:picLocks noChangeAspect="1"/>
          </p:cNvPicPr>
          <p:nvPr/>
        </p:nvPicPr>
        <p:blipFill>
          <a:blip r:embed="rId3"/>
          <a:stretch>
            <a:fillRect/>
          </a:stretch>
        </p:blipFill>
        <p:spPr>
          <a:xfrm>
            <a:off x="6288378" y="2916598"/>
            <a:ext cx="4864278" cy="3648209"/>
          </a:xfrm>
          <a:prstGeom prst="rect">
            <a:avLst/>
          </a:prstGeom>
          <a:noFill/>
          <a:ln cap="flat">
            <a:noFill/>
          </a:ln>
        </p:spPr>
      </p:pic>
      <p:pic>
        <p:nvPicPr>
          <p:cNvPr id="7" name="Picture 2" descr="ABCDEFGHIJKLMNOPQRSTUVWXYZ">
            <a:extLst>
              <a:ext uri="{FF2B5EF4-FFF2-40B4-BE49-F238E27FC236}">
                <a16:creationId xmlns:a16="http://schemas.microsoft.com/office/drawing/2014/main" id="{F6DB54DA-7B25-4B19-A508-35F09C3C75D7}"/>
              </a:ext>
            </a:extLst>
          </p:cNvPr>
          <p:cNvPicPr>
            <a:picLocks noChangeAspect="1"/>
          </p:cNvPicPr>
          <p:nvPr/>
        </p:nvPicPr>
        <p:blipFill>
          <a:blip r:embed="rId4"/>
          <a:srcRect/>
          <a:stretch>
            <a:fillRect/>
          </a:stretch>
        </p:blipFill>
        <p:spPr>
          <a:xfrm>
            <a:off x="2685592" y="293193"/>
            <a:ext cx="7205572" cy="381853"/>
          </a:xfrm>
          <a:prstGeom prst="rect">
            <a:avLst/>
          </a:prstGeom>
          <a:noFill/>
          <a:ln cap="flat">
            <a:noFill/>
          </a:ln>
        </p:spPr>
      </p:pic>
      <p:pic>
        <p:nvPicPr>
          <p:cNvPr id="8" name="Picture 8" descr="Résultat de recherche d'images pour &quot;fire png&quot;">
            <a:extLst>
              <a:ext uri="{FF2B5EF4-FFF2-40B4-BE49-F238E27FC236}">
                <a16:creationId xmlns:a16="http://schemas.microsoft.com/office/drawing/2014/main" id="{04E5F4EE-F6E3-47D0-931D-FE88471123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18D1EF0-2C0A-4A4E-AB5E-6D48303AD5FB}"/>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6" action="ppaction://hlinksldjump"/>
              </a:rPr>
              <a:t>Sommaire</a:t>
            </a:r>
            <a:endParaRPr lang="fr-FR" dirty="0">
              <a:solidFill>
                <a:srgbClr val="FF505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131">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96C8045D-9EAF-4448-8CE8-725C1A124C75}"/>
              </a:ext>
            </a:extLst>
          </p:cNvPr>
          <p:cNvSpPr txBox="1"/>
          <p:nvPr/>
        </p:nvSpPr>
        <p:spPr>
          <a:xfrm>
            <a:off x="0" y="1104887"/>
            <a:ext cx="12191996" cy="1384995"/>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800" b="0" i="0" u="none" strike="noStrike" kern="1200" cap="none" spc="0" baseline="0">
                <a:solidFill>
                  <a:srgbClr val="FF5050"/>
                </a:solidFill>
                <a:uFillTx/>
                <a:latin typeface="Calibri"/>
              </a:rPr>
              <a:t>	</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800" b="0" i="0" u="none" strike="noStrike" kern="1200" cap="none" spc="0" baseline="0">
                <a:solidFill>
                  <a:srgbClr val="FF5050"/>
                </a:solidFill>
                <a:uFillTx/>
                <a:latin typeface="Calibri"/>
              </a:rPr>
              <a:t>	</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800" b="0" i="0" u="none" strike="noStrike" kern="0" cap="none" spc="0" baseline="0">
                <a:solidFill>
                  <a:srgbClr val="FF5050"/>
                </a:solidFill>
                <a:uFillTx/>
                <a:latin typeface="Calibri"/>
              </a:rPr>
              <a:t>Cette </a:t>
            </a:r>
            <a:r>
              <a:rPr lang="fr-FR" sz="2800" b="1" i="0" u="none" strike="noStrike" kern="0" cap="none" spc="0" baseline="0">
                <a:solidFill>
                  <a:srgbClr val="FF5050"/>
                </a:solidFill>
                <a:uFillTx/>
                <a:latin typeface="Calibri"/>
              </a:rPr>
              <a:t>COULEUR</a:t>
            </a:r>
            <a:r>
              <a:rPr lang="fr-FR" sz="2800" b="0" i="0" u="none" strike="noStrike" kern="0" cap="none" spc="0" baseline="0">
                <a:solidFill>
                  <a:srgbClr val="FF5050"/>
                </a:solidFill>
                <a:uFillTx/>
                <a:latin typeface="Calibri"/>
              </a:rPr>
              <a:t> signifie que je suis un texte </a:t>
            </a:r>
            <a:endParaRPr lang="fr-FR" sz="2800" b="0" i="0" u="none" strike="noStrike" kern="1200" cap="none" spc="0" baseline="0">
              <a:solidFill>
                <a:srgbClr val="FF5050"/>
              </a:solidFill>
              <a:uFillTx/>
              <a:latin typeface="Calibri"/>
            </a:endParaRPr>
          </a:p>
        </p:txBody>
      </p:sp>
      <p:sp>
        <p:nvSpPr>
          <p:cNvPr id="3" name="TextBox 4">
            <a:extLst>
              <a:ext uri="{FF2B5EF4-FFF2-40B4-BE49-F238E27FC236}">
                <a16:creationId xmlns:a16="http://schemas.microsoft.com/office/drawing/2014/main" id="{40F6F48E-7349-471C-9C66-6BF0BE1393A6}"/>
              </a:ext>
            </a:extLst>
          </p:cNvPr>
          <p:cNvSpPr txBox="1"/>
          <p:nvPr/>
        </p:nvSpPr>
        <p:spPr>
          <a:xfrm>
            <a:off x="0" y="3181343"/>
            <a:ext cx="12191996" cy="1384995"/>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800" b="0" i="0" u="none" strike="noStrike" kern="1200" cap="none" spc="0" baseline="0">
                <a:solidFill>
                  <a:srgbClr val="0563C1"/>
                </a:solidFill>
                <a:uFillTx/>
                <a:latin typeface="Calibri"/>
              </a:rPr>
              <a:t>	</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800" b="0" i="0" u="none" strike="noStrike" kern="1200" cap="none" spc="0" baseline="0">
                <a:solidFill>
                  <a:srgbClr val="0563C1"/>
                </a:solidFill>
                <a:uFillTx/>
                <a:latin typeface="Calibri"/>
              </a:rPr>
              <a:t>	</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800" b="0" i="0" u="none" strike="noStrike" kern="0" cap="none" spc="0" baseline="0">
                <a:solidFill>
                  <a:srgbClr val="0563C1"/>
                </a:solidFill>
                <a:uFillTx/>
                <a:latin typeface="Calibri"/>
              </a:rPr>
              <a:t>Cette </a:t>
            </a:r>
            <a:r>
              <a:rPr lang="fr-FR" sz="2800" b="1" i="0" u="sng" strike="noStrike" kern="0" cap="none" spc="0" baseline="0">
                <a:solidFill>
                  <a:srgbClr val="0563C1"/>
                </a:solidFill>
                <a:uFillTx/>
                <a:latin typeface="Calibri"/>
              </a:rPr>
              <a:t>COULEUR</a:t>
            </a:r>
            <a:r>
              <a:rPr lang="fr-FR" sz="2800" b="0" i="0" u="none" strike="noStrike" kern="0" cap="none" spc="0" baseline="0">
                <a:solidFill>
                  <a:srgbClr val="0563C1"/>
                </a:solidFill>
                <a:uFillTx/>
                <a:latin typeface="Calibri"/>
              </a:rPr>
              <a:t> signifie que je suis un lien Hypertexte</a:t>
            </a:r>
            <a:endParaRPr lang="fr-FR" sz="2800" b="0" i="0" u="none" strike="noStrike" kern="1200" cap="none" spc="0" baseline="0">
              <a:solidFill>
                <a:srgbClr val="0563C1"/>
              </a:solidFill>
              <a:uFillTx/>
              <a:latin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53">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AE6B12-738F-4076-B7D3-04DB1794AFC1}"/>
              </a:ext>
            </a:extLst>
          </p:cNvPr>
          <p:cNvSpPr txBox="1"/>
          <p:nvPr/>
        </p:nvSpPr>
        <p:spPr>
          <a:xfrm>
            <a:off x="0" y="932212"/>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L’introduction</a:t>
            </a:r>
          </a:p>
        </p:txBody>
      </p:sp>
      <p:sp>
        <p:nvSpPr>
          <p:cNvPr id="3" name="TextBox 3">
            <a:extLst>
              <a:ext uri="{FF2B5EF4-FFF2-40B4-BE49-F238E27FC236}">
                <a16:creationId xmlns:a16="http://schemas.microsoft.com/office/drawing/2014/main" id="{9D816E28-8042-464B-9406-EA558F378BCA}"/>
              </a:ext>
            </a:extLst>
          </p:cNvPr>
          <p:cNvSpPr txBox="1"/>
          <p:nvPr/>
        </p:nvSpPr>
        <p:spPr>
          <a:xfrm>
            <a:off x="764957" y="1995782"/>
            <a:ext cx="10074027" cy="646334"/>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L’introduction à une place très importante dans le micro-concept puisqu’il va permettre au joueur de comprendre progressivement le jeu.</a:t>
            </a:r>
          </a:p>
        </p:txBody>
      </p:sp>
      <p:pic>
        <p:nvPicPr>
          <p:cNvPr id="4" name="Picture 7" descr="A picture containing building, table, sitting, photo&#10;&#10;Description automatically generated">
            <a:extLst>
              <a:ext uri="{FF2B5EF4-FFF2-40B4-BE49-F238E27FC236}">
                <a16:creationId xmlns:a16="http://schemas.microsoft.com/office/drawing/2014/main" id="{B0B2873F-832F-4B47-B546-7C5F9F66E768}"/>
              </a:ext>
            </a:extLst>
          </p:cNvPr>
          <p:cNvPicPr>
            <a:picLocks noChangeAspect="1"/>
          </p:cNvPicPr>
          <p:nvPr/>
        </p:nvPicPr>
        <p:blipFill rotWithShape="1">
          <a:blip r:embed="rId2"/>
          <a:srcRect t="9455"/>
          <a:stretch/>
        </p:blipFill>
        <p:spPr>
          <a:xfrm>
            <a:off x="4418188" y="2831977"/>
            <a:ext cx="6884563" cy="3282706"/>
          </a:xfrm>
          <a:prstGeom prst="rect">
            <a:avLst/>
          </a:prstGeom>
          <a:noFill/>
          <a:ln cap="flat">
            <a:noFill/>
          </a:ln>
        </p:spPr>
      </p:pic>
      <p:sp>
        <p:nvSpPr>
          <p:cNvPr id="5" name="TextBox 10">
            <a:extLst>
              <a:ext uri="{FF2B5EF4-FFF2-40B4-BE49-F238E27FC236}">
                <a16:creationId xmlns:a16="http://schemas.microsoft.com/office/drawing/2014/main" id="{976B013B-C16B-4656-AEA8-E7E09FB419C2}"/>
              </a:ext>
            </a:extLst>
          </p:cNvPr>
          <p:cNvSpPr txBox="1"/>
          <p:nvPr/>
        </p:nvSpPr>
        <p:spPr>
          <a:xfrm>
            <a:off x="764957" y="3858034"/>
            <a:ext cx="4016127" cy="923333"/>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Lorsque le joueur arrive, il voit son inventaire à gauche et un coffre à droite.</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p:txBody>
      </p:sp>
      <p:pic>
        <p:nvPicPr>
          <p:cNvPr id="6" name="Picture 2" descr="ABCDEFGHIJKLMNOPQRSTUVWXYZ">
            <a:extLst>
              <a:ext uri="{FF2B5EF4-FFF2-40B4-BE49-F238E27FC236}">
                <a16:creationId xmlns:a16="http://schemas.microsoft.com/office/drawing/2014/main" id="{ED5CFFC4-7E50-45BA-9CB6-737216DA2FF0}"/>
              </a:ext>
            </a:extLst>
          </p:cNvPr>
          <p:cNvPicPr>
            <a:picLocks noChangeAspect="1"/>
          </p:cNvPicPr>
          <p:nvPr/>
        </p:nvPicPr>
        <p:blipFill>
          <a:blip r:embed="rId3"/>
          <a:srcRect/>
          <a:stretch>
            <a:fillRect/>
          </a:stretch>
        </p:blipFill>
        <p:spPr>
          <a:xfrm>
            <a:off x="2685592" y="293193"/>
            <a:ext cx="7205572" cy="381853"/>
          </a:xfrm>
          <a:prstGeom prst="rect">
            <a:avLst/>
          </a:prstGeom>
          <a:noFill/>
          <a:ln cap="flat">
            <a:noFill/>
          </a:ln>
        </p:spPr>
      </p:pic>
      <p:pic>
        <p:nvPicPr>
          <p:cNvPr id="7" name="Picture 8" descr="Résultat de recherche d'images pour &quot;fire png&quot;">
            <a:extLst>
              <a:ext uri="{FF2B5EF4-FFF2-40B4-BE49-F238E27FC236}">
                <a16:creationId xmlns:a16="http://schemas.microsoft.com/office/drawing/2014/main" id="{D0651689-92F2-4466-8212-42A206708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5774FD7-FBB3-4715-954F-245A789988CA}"/>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5" action="ppaction://hlinksldjump"/>
              </a:rPr>
              <a:t>Sommaire</a:t>
            </a:r>
            <a:endParaRPr lang="fr-FR" dirty="0">
              <a:solidFill>
                <a:srgbClr val="FF505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54">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7B1C88D3-9B92-473A-833B-32EFCE327563}"/>
              </a:ext>
            </a:extLst>
          </p:cNvPr>
          <p:cNvSpPr txBox="1"/>
          <p:nvPr/>
        </p:nvSpPr>
        <p:spPr>
          <a:xfrm>
            <a:off x="557217" y="2023713"/>
            <a:ext cx="4192588" cy="3139321"/>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coffre, en s’ouvrant, lance une animation.</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Il s’ouvre avec plusieurs effets lumineux, des pièces qui sortent, des loots et des feux d’artifice pour souligner que c’est un moment extraordinaire mais surtout pour attirer l’œil du joueur.</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Ces effets d’ouverture de coffre peuvent rappeler les lamas dans </a:t>
            </a:r>
            <a:r>
              <a:rPr lang="fr-FR" sz="1800" b="1" i="0" u="none" strike="noStrike" kern="1200" cap="none" spc="0" baseline="0" dirty="0">
                <a:solidFill>
                  <a:srgbClr val="FF5050"/>
                </a:solidFill>
                <a:uFillTx/>
                <a:latin typeface="Calibri"/>
              </a:rPr>
              <a:t>Fortnite</a:t>
            </a:r>
            <a:r>
              <a:rPr lang="fr-FR" sz="1800" b="0" i="0" u="none" strike="noStrike" kern="1200" cap="none" spc="0" baseline="0" dirty="0">
                <a:solidFill>
                  <a:srgbClr val="FF5050"/>
                </a:solidFill>
                <a:uFillTx/>
                <a:latin typeface="Calibri"/>
              </a:rPr>
              <a:t>.</a:t>
            </a:r>
          </a:p>
        </p:txBody>
      </p:sp>
      <p:pic>
        <p:nvPicPr>
          <p:cNvPr id="3" name="Picture 5" descr="A picture containing table, colorful, sitting, building&#10;&#10;Description automatically generated">
            <a:extLst>
              <a:ext uri="{FF2B5EF4-FFF2-40B4-BE49-F238E27FC236}">
                <a16:creationId xmlns:a16="http://schemas.microsoft.com/office/drawing/2014/main" id="{9FC82C70-2531-4ABD-927B-2DB77414BB41}"/>
              </a:ext>
            </a:extLst>
          </p:cNvPr>
          <p:cNvPicPr>
            <a:picLocks noChangeAspect="1"/>
          </p:cNvPicPr>
          <p:nvPr/>
        </p:nvPicPr>
        <p:blipFill>
          <a:blip r:embed="rId2"/>
          <a:stretch>
            <a:fillRect/>
          </a:stretch>
        </p:blipFill>
        <p:spPr>
          <a:xfrm>
            <a:off x="5010390" y="2023713"/>
            <a:ext cx="6802194" cy="3826233"/>
          </a:xfrm>
          <a:prstGeom prst="rect">
            <a:avLst/>
          </a:prstGeom>
          <a:noFill/>
          <a:ln cap="flat">
            <a:noFill/>
          </a:ln>
        </p:spPr>
      </p:pic>
      <p:pic>
        <p:nvPicPr>
          <p:cNvPr id="4" name="Picture 2" descr="ABCDEFGHIJKLMNOPQRSTUVWXYZ">
            <a:extLst>
              <a:ext uri="{FF2B5EF4-FFF2-40B4-BE49-F238E27FC236}">
                <a16:creationId xmlns:a16="http://schemas.microsoft.com/office/drawing/2014/main" id="{9526B4F5-8FD0-4351-8A17-7DED2F877916}"/>
              </a:ext>
            </a:extLst>
          </p:cNvPr>
          <p:cNvPicPr>
            <a:picLocks noChangeAspect="1"/>
          </p:cNvPicPr>
          <p:nvPr/>
        </p:nvPicPr>
        <p:blipFill>
          <a:blip r:embed="rId3"/>
          <a:srcRect/>
          <a:stretch>
            <a:fillRect/>
          </a:stretch>
        </p:blipFill>
        <p:spPr>
          <a:xfrm>
            <a:off x="2493212" y="274932"/>
            <a:ext cx="7205572" cy="381853"/>
          </a:xfrm>
          <a:prstGeom prst="rect">
            <a:avLst/>
          </a:prstGeom>
          <a:noFill/>
          <a:ln cap="flat">
            <a:noFill/>
          </a:ln>
        </p:spPr>
      </p:pic>
      <p:sp>
        <p:nvSpPr>
          <p:cNvPr id="5" name="TextBox 1">
            <a:extLst>
              <a:ext uri="{FF2B5EF4-FFF2-40B4-BE49-F238E27FC236}">
                <a16:creationId xmlns:a16="http://schemas.microsoft.com/office/drawing/2014/main" id="{CF3F3B00-C6BB-49F1-A355-7F34F44497D3}"/>
              </a:ext>
            </a:extLst>
          </p:cNvPr>
          <p:cNvSpPr txBox="1"/>
          <p:nvPr/>
        </p:nvSpPr>
        <p:spPr>
          <a:xfrm>
            <a:off x="0" y="932212"/>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L’introduction</a:t>
            </a:r>
          </a:p>
        </p:txBody>
      </p:sp>
      <p:pic>
        <p:nvPicPr>
          <p:cNvPr id="6" name="Picture 8" descr="Résultat de recherche d'images pour &quot;fire png&quot;">
            <a:extLst>
              <a:ext uri="{FF2B5EF4-FFF2-40B4-BE49-F238E27FC236}">
                <a16:creationId xmlns:a16="http://schemas.microsoft.com/office/drawing/2014/main" id="{783A24D2-2EC1-4FBE-8B88-584C6173EC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065D2A1-266D-4C30-8CA6-2C3A1A361DEA}"/>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5" action="ppaction://hlinksldjump"/>
              </a:rPr>
              <a:t>Sommaire</a:t>
            </a:r>
            <a:endParaRPr lang="fr-FR" dirty="0">
              <a:solidFill>
                <a:srgbClr val="FF505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55">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520CAFA7-1EE7-48D4-BF80-D8831CE0B75F}"/>
              </a:ext>
            </a:extLst>
          </p:cNvPr>
          <p:cNvSpPr txBox="1"/>
          <p:nvPr/>
        </p:nvSpPr>
        <p:spPr>
          <a:xfrm>
            <a:off x="0" y="1616055"/>
            <a:ext cx="12192000" cy="36933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Une fois ouvert, le coffre laisse apparaître un item que le joueur devra mettre dans son inventaire.</a:t>
            </a:r>
          </a:p>
        </p:txBody>
      </p:sp>
      <p:pic>
        <p:nvPicPr>
          <p:cNvPr id="3" name="Picture 4" descr="A picture containing sitting, small, street, orange&#10;&#10;Description automatically generated">
            <a:extLst>
              <a:ext uri="{FF2B5EF4-FFF2-40B4-BE49-F238E27FC236}">
                <a16:creationId xmlns:a16="http://schemas.microsoft.com/office/drawing/2014/main" id="{57741C1F-832D-4248-86D5-8BA0666AC1B1}"/>
              </a:ext>
            </a:extLst>
          </p:cNvPr>
          <p:cNvPicPr>
            <a:picLocks noChangeAspect="1"/>
          </p:cNvPicPr>
          <p:nvPr/>
        </p:nvPicPr>
        <p:blipFill>
          <a:blip r:embed="rId2"/>
          <a:stretch>
            <a:fillRect/>
          </a:stretch>
        </p:blipFill>
        <p:spPr>
          <a:xfrm>
            <a:off x="1978917" y="2016160"/>
            <a:ext cx="8042660" cy="4354500"/>
          </a:xfrm>
          <a:prstGeom prst="rect">
            <a:avLst/>
          </a:prstGeom>
          <a:noFill/>
          <a:ln cap="flat">
            <a:noFill/>
          </a:ln>
        </p:spPr>
      </p:pic>
      <p:pic>
        <p:nvPicPr>
          <p:cNvPr id="4" name="Picture 2" descr="ABCDEFGHIJKLMNOPQRSTUVWXYZ">
            <a:extLst>
              <a:ext uri="{FF2B5EF4-FFF2-40B4-BE49-F238E27FC236}">
                <a16:creationId xmlns:a16="http://schemas.microsoft.com/office/drawing/2014/main" id="{313E10BF-FE04-4680-9FE1-8DE53905238F}"/>
              </a:ext>
            </a:extLst>
          </p:cNvPr>
          <p:cNvPicPr>
            <a:picLocks noChangeAspect="1"/>
          </p:cNvPicPr>
          <p:nvPr/>
        </p:nvPicPr>
        <p:blipFill>
          <a:blip r:embed="rId3"/>
          <a:srcRect/>
          <a:stretch>
            <a:fillRect/>
          </a:stretch>
        </p:blipFill>
        <p:spPr>
          <a:xfrm>
            <a:off x="2493212" y="274932"/>
            <a:ext cx="7205572" cy="381853"/>
          </a:xfrm>
          <a:prstGeom prst="rect">
            <a:avLst/>
          </a:prstGeom>
          <a:noFill/>
          <a:ln cap="flat">
            <a:noFill/>
          </a:ln>
        </p:spPr>
      </p:pic>
      <p:sp>
        <p:nvSpPr>
          <p:cNvPr id="5" name="TextBox 1">
            <a:extLst>
              <a:ext uri="{FF2B5EF4-FFF2-40B4-BE49-F238E27FC236}">
                <a16:creationId xmlns:a16="http://schemas.microsoft.com/office/drawing/2014/main" id="{D895FD38-1D75-4AD6-B675-6F245E179FB8}"/>
              </a:ext>
            </a:extLst>
          </p:cNvPr>
          <p:cNvSpPr txBox="1"/>
          <p:nvPr/>
        </p:nvSpPr>
        <p:spPr>
          <a:xfrm>
            <a:off x="0" y="932212"/>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L’introduction</a:t>
            </a:r>
          </a:p>
        </p:txBody>
      </p:sp>
      <p:pic>
        <p:nvPicPr>
          <p:cNvPr id="6" name="Picture 8" descr="Résultat de recherche d'images pour &quot;fire png&quot;">
            <a:extLst>
              <a:ext uri="{FF2B5EF4-FFF2-40B4-BE49-F238E27FC236}">
                <a16:creationId xmlns:a16="http://schemas.microsoft.com/office/drawing/2014/main" id="{60C03BF1-3BAF-451B-B995-B56B8FAED1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B7D1F64-C21E-406F-8D45-A3A532C2A4C9}"/>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5" action="ppaction://hlinksldjump"/>
              </a:rPr>
              <a:t>Sommaire</a:t>
            </a:r>
            <a:endParaRPr lang="fr-FR" dirty="0">
              <a:solidFill>
                <a:srgbClr val="FF505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56">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C0D39C39-ADED-491C-85C4-3EF92F37CB41}"/>
              </a:ext>
            </a:extLst>
          </p:cNvPr>
          <p:cNvSpPr txBox="1"/>
          <p:nvPr/>
        </p:nvSpPr>
        <p:spPr>
          <a:xfrm>
            <a:off x="0" y="1760402"/>
            <a:ext cx="12191996" cy="36933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1" u="none" strike="noStrike" kern="1200" cap="none" spc="0" baseline="0" dirty="0">
                <a:solidFill>
                  <a:srgbClr val="FF5050"/>
                </a:solidFill>
                <a:uFillTx/>
                <a:latin typeface="Calibri"/>
              </a:rPr>
              <a:t>A réaliser en dernier, le fond est complètement inutile en terme de gameplay mais il sert énormément à l’immersion. </a:t>
            </a:r>
          </a:p>
        </p:txBody>
      </p:sp>
      <p:sp>
        <p:nvSpPr>
          <p:cNvPr id="3" name="TextBox 1">
            <a:extLst>
              <a:ext uri="{FF2B5EF4-FFF2-40B4-BE49-F238E27FC236}">
                <a16:creationId xmlns:a16="http://schemas.microsoft.com/office/drawing/2014/main" id="{A483A34C-A953-4489-B54D-0B869A3D4039}"/>
              </a:ext>
            </a:extLst>
          </p:cNvPr>
          <p:cNvSpPr txBox="1"/>
          <p:nvPr/>
        </p:nvSpPr>
        <p:spPr>
          <a:xfrm>
            <a:off x="0" y="910705"/>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Le Fond</a:t>
            </a:r>
          </a:p>
        </p:txBody>
      </p:sp>
      <p:pic>
        <p:nvPicPr>
          <p:cNvPr id="4" name="Image 7" descr="Une image contenant herbe, extérieur, champ, debout&#10;&#10;Description générée automatiquement">
            <a:extLst>
              <a:ext uri="{FF2B5EF4-FFF2-40B4-BE49-F238E27FC236}">
                <a16:creationId xmlns:a16="http://schemas.microsoft.com/office/drawing/2014/main" id="{1C426809-C4B6-44C5-89C9-31012200EC49}"/>
              </a:ext>
            </a:extLst>
          </p:cNvPr>
          <p:cNvPicPr>
            <a:picLocks noChangeAspect="1"/>
          </p:cNvPicPr>
          <p:nvPr/>
        </p:nvPicPr>
        <p:blipFill>
          <a:blip r:embed="rId2"/>
          <a:stretch>
            <a:fillRect/>
          </a:stretch>
        </p:blipFill>
        <p:spPr>
          <a:xfrm>
            <a:off x="6705596" y="2557805"/>
            <a:ext cx="4115339" cy="3925656"/>
          </a:xfrm>
          <a:prstGeom prst="rect">
            <a:avLst/>
          </a:prstGeom>
          <a:noFill/>
          <a:ln cap="flat">
            <a:noFill/>
          </a:ln>
        </p:spPr>
      </p:pic>
      <p:sp>
        <p:nvSpPr>
          <p:cNvPr id="5" name="Rectangle 8">
            <a:extLst>
              <a:ext uri="{FF2B5EF4-FFF2-40B4-BE49-F238E27FC236}">
                <a16:creationId xmlns:a16="http://schemas.microsoft.com/office/drawing/2014/main" id="{B99D2F62-04D7-4BEF-873D-E8C25A6D4CD6}"/>
              </a:ext>
            </a:extLst>
          </p:cNvPr>
          <p:cNvSpPr/>
          <p:nvPr/>
        </p:nvSpPr>
        <p:spPr>
          <a:xfrm>
            <a:off x="1078097" y="3440097"/>
            <a:ext cx="4810128" cy="1754322"/>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0" cap="none" spc="0" baseline="0" dirty="0">
                <a:solidFill>
                  <a:srgbClr val="FF5050"/>
                </a:solidFill>
                <a:uFillTx/>
                <a:latin typeface="Calibri"/>
              </a:rPr>
              <a:t>Le fond est constitué d’un environnement et au milieu d’un personnage. Ce personnage est animé d’un </a:t>
            </a:r>
            <a:r>
              <a:rPr lang="fr-FR" b="1" kern="0" dirty="0" err="1">
                <a:solidFill>
                  <a:srgbClr val="FF5050"/>
                </a:solidFill>
                <a:latin typeface="Calibri"/>
              </a:rPr>
              <a:t>i</a:t>
            </a:r>
            <a:r>
              <a:rPr lang="fr-FR" sz="1800" b="1" i="0" u="none" strike="noStrike" kern="0" cap="none" spc="0" baseline="0" dirty="0" err="1">
                <a:solidFill>
                  <a:srgbClr val="FF5050"/>
                </a:solidFill>
                <a:uFillTx/>
                <a:latin typeface="Calibri"/>
              </a:rPr>
              <a:t>dle</a:t>
            </a:r>
            <a:r>
              <a:rPr lang="fr-FR" sz="1800" b="0" i="0" u="none" strike="noStrike" kern="0" cap="none" spc="0" baseline="0" dirty="0">
                <a:solidFill>
                  <a:srgbClr val="FF5050"/>
                </a:solidFill>
                <a:uFillTx/>
                <a:latin typeface="Calibri"/>
              </a:rPr>
              <a:t> et à ses côtés un feu de camp est animé ajoutant de la vie au micro-jeu.</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0" cap="none" spc="0" baseline="0" dirty="0">
              <a:solidFill>
                <a:srgbClr val="FF505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0" cap="none" spc="0" baseline="0" dirty="0">
                <a:solidFill>
                  <a:srgbClr val="FF5050"/>
                </a:solidFill>
                <a:uFillTx/>
                <a:latin typeface="Calibri"/>
              </a:rPr>
              <a:t>Le fond peut être un gif</a:t>
            </a:r>
          </a:p>
        </p:txBody>
      </p:sp>
      <p:pic>
        <p:nvPicPr>
          <p:cNvPr id="6" name="Picture 2" descr="ABCDEFGHIJKLMNOPQRSTUVWXYZ">
            <a:extLst>
              <a:ext uri="{FF2B5EF4-FFF2-40B4-BE49-F238E27FC236}">
                <a16:creationId xmlns:a16="http://schemas.microsoft.com/office/drawing/2014/main" id="{749C7356-1ABB-4AE0-BEEB-EF14E4105573}"/>
              </a:ext>
            </a:extLst>
          </p:cNvPr>
          <p:cNvPicPr>
            <a:picLocks noChangeAspect="1"/>
          </p:cNvPicPr>
          <p:nvPr/>
        </p:nvPicPr>
        <p:blipFill>
          <a:blip r:embed="rId3"/>
          <a:srcRect/>
          <a:stretch>
            <a:fillRect/>
          </a:stretch>
        </p:blipFill>
        <p:spPr>
          <a:xfrm>
            <a:off x="2493212" y="274932"/>
            <a:ext cx="7205572" cy="381853"/>
          </a:xfrm>
          <a:prstGeom prst="rect">
            <a:avLst/>
          </a:prstGeom>
          <a:noFill/>
          <a:ln cap="flat">
            <a:noFill/>
          </a:ln>
        </p:spPr>
      </p:pic>
      <p:pic>
        <p:nvPicPr>
          <p:cNvPr id="7" name="Picture 8" descr="Résultat de recherche d'images pour &quot;fire png&quot;">
            <a:extLst>
              <a:ext uri="{FF2B5EF4-FFF2-40B4-BE49-F238E27FC236}">
                <a16:creationId xmlns:a16="http://schemas.microsoft.com/office/drawing/2014/main" id="{CD44633E-8BDA-48A7-8FF4-71B6A63CB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AA30A7F-3BD8-408C-83AD-69B27929CF58}"/>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5" action="ppaction://hlinksldjump"/>
              </a:rPr>
              <a:t>Sommaire</a:t>
            </a:r>
            <a:endParaRPr lang="fr-FR" dirty="0">
              <a:solidFill>
                <a:srgbClr val="FF505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49">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C6A859-E0ED-4BFA-AD19-8AA810455B46}"/>
              </a:ext>
            </a:extLst>
          </p:cNvPr>
          <p:cNvSpPr txBox="1"/>
          <p:nvPr/>
        </p:nvSpPr>
        <p:spPr>
          <a:xfrm>
            <a:off x="0" y="932212"/>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Les inventaires</a:t>
            </a:r>
          </a:p>
        </p:txBody>
      </p:sp>
      <p:sp>
        <p:nvSpPr>
          <p:cNvPr id="3" name="TextBox 3">
            <a:extLst>
              <a:ext uri="{FF2B5EF4-FFF2-40B4-BE49-F238E27FC236}">
                <a16:creationId xmlns:a16="http://schemas.microsoft.com/office/drawing/2014/main" id="{757198C0-8223-479D-A979-46016247A192}"/>
              </a:ext>
            </a:extLst>
          </p:cNvPr>
          <p:cNvSpPr txBox="1"/>
          <p:nvPr/>
        </p:nvSpPr>
        <p:spPr>
          <a:xfrm>
            <a:off x="887763" y="1660239"/>
            <a:ext cx="10413507" cy="369335"/>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jeu possède deux inventaires :</a:t>
            </a:r>
          </a:p>
        </p:txBody>
      </p:sp>
      <p:grpSp>
        <p:nvGrpSpPr>
          <p:cNvPr id="4" name="Group 2">
            <a:extLst>
              <a:ext uri="{FF2B5EF4-FFF2-40B4-BE49-F238E27FC236}">
                <a16:creationId xmlns:a16="http://schemas.microsoft.com/office/drawing/2014/main" id="{360D001F-BB52-45AA-9697-E1BBA71993E0}"/>
              </a:ext>
            </a:extLst>
          </p:cNvPr>
          <p:cNvGrpSpPr/>
          <p:nvPr/>
        </p:nvGrpSpPr>
        <p:grpSpPr>
          <a:xfrm>
            <a:off x="604959" y="2653305"/>
            <a:ext cx="2531644" cy="3424894"/>
            <a:chOff x="887763" y="2653305"/>
            <a:chExt cx="2531644" cy="3424894"/>
          </a:xfrm>
        </p:grpSpPr>
        <p:pic>
          <p:nvPicPr>
            <p:cNvPr id="5" name="Picture 2">
              <a:extLst>
                <a:ext uri="{FF2B5EF4-FFF2-40B4-BE49-F238E27FC236}">
                  <a16:creationId xmlns:a16="http://schemas.microsoft.com/office/drawing/2014/main" id="{E8912E1A-00E6-4A3D-83D6-6C89FA08C97F}"/>
                </a:ext>
              </a:extLst>
            </p:cNvPr>
            <p:cNvPicPr>
              <a:picLocks noChangeAspect="1"/>
            </p:cNvPicPr>
            <p:nvPr/>
          </p:nvPicPr>
          <p:blipFill>
            <a:blip r:embed="rId2"/>
            <a:srcRect l="50000" t="9313" r="9721" b="18033"/>
            <a:stretch>
              <a:fillRect/>
            </a:stretch>
          </p:blipFill>
          <p:spPr>
            <a:xfrm>
              <a:off x="887763" y="2653305"/>
              <a:ext cx="2531644" cy="3424894"/>
            </a:xfrm>
            <a:prstGeom prst="rect">
              <a:avLst/>
            </a:prstGeom>
            <a:noFill/>
            <a:ln cap="flat">
              <a:noFill/>
            </a:ln>
          </p:spPr>
        </p:pic>
        <p:pic>
          <p:nvPicPr>
            <p:cNvPr id="6" name="Picture 2">
              <a:extLst>
                <a:ext uri="{FF2B5EF4-FFF2-40B4-BE49-F238E27FC236}">
                  <a16:creationId xmlns:a16="http://schemas.microsoft.com/office/drawing/2014/main" id="{D6844039-7F44-4376-9C56-B1DF61AF14BC}"/>
                </a:ext>
              </a:extLst>
            </p:cNvPr>
            <p:cNvPicPr>
              <a:picLocks noChangeAspect="1"/>
            </p:cNvPicPr>
            <p:nvPr/>
          </p:nvPicPr>
          <p:blipFill>
            <a:blip r:embed="rId2"/>
            <a:srcRect l="70290" t="32331" r="22220" b="37551"/>
            <a:stretch>
              <a:fillRect/>
            </a:stretch>
          </p:blipFill>
          <p:spPr>
            <a:xfrm>
              <a:off x="2846984" y="3742273"/>
              <a:ext cx="470742" cy="1419761"/>
            </a:xfrm>
            <a:prstGeom prst="rect">
              <a:avLst/>
            </a:prstGeom>
            <a:noFill/>
            <a:ln cap="flat">
              <a:noFill/>
            </a:ln>
          </p:spPr>
        </p:pic>
        <p:pic>
          <p:nvPicPr>
            <p:cNvPr id="7" name="Picture 2">
              <a:extLst>
                <a:ext uri="{FF2B5EF4-FFF2-40B4-BE49-F238E27FC236}">
                  <a16:creationId xmlns:a16="http://schemas.microsoft.com/office/drawing/2014/main" id="{45AA2D47-09C4-4C9A-9B54-F1B9FAB3599C}"/>
                </a:ext>
              </a:extLst>
            </p:cNvPr>
            <p:cNvPicPr>
              <a:picLocks noChangeAspect="1"/>
            </p:cNvPicPr>
            <p:nvPr/>
          </p:nvPicPr>
          <p:blipFill>
            <a:blip r:embed="rId2"/>
            <a:srcRect l="70290" t="32331" r="22220" b="37551"/>
            <a:stretch>
              <a:fillRect/>
            </a:stretch>
          </p:blipFill>
          <p:spPr>
            <a:xfrm>
              <a:off x="2376251" y="3742273"/>
              <a:ext cx="470742" cy="1419761"/>
            </a:xfrm>
            <a:prstGeom prst="rect">
              <a:avLst/>
            </a:prstGeom>
            <a:noFill/>
            <a:ln cap="flat">
              <a:noFill/>
            </a:ln>
          </p:spPr>
        </p:pic>
        <p:pic>
          <p:nvPicPr>
            <p:cNvPr id="8" name="Picture 2">
              <a:extLst>
                <a:ext uri="{FF2B5EF4-FFF2-40B4-BE49-F238E27FC236}">
                  <a16:creationId xmlns:a16="http://schemas.microsoft.com/office/drawing/2014/main" id="{7680EFAA-6F2C-4128-90D5-1D05B010CD65}"/>
                </a:ext>
              </a:extLst>
            </p:cNvPr>
            <p:cNvPicPr>
              <a:picLocks noChangeAspect="1"/>
            </p:cNvPicPr>
            <p:nvPr/>
          </p:nvPicPr>
          <p:blipFill>
            <a:blip r:embed="rId2"/>
            <a:srcRect l="70290" t="32331" r="22220" b="37551"/>
            <a:stretch>
              <a:fillRect/>
            </a:stretch>
          </p:blipFill>
          <p:spPr>
            <a:xfrm>
              <a:off x="1939158" y="3742273"/>
              <a:ext cx="470742" cy="1419761"/>
            </a:xfrm>
            <a:prstGeom prst="rect">
              <a:avLst/>
            </a:prstGeom>
            <a:noFill/>
            <a:ln cap="flat">
              <a:noFill/>
            </a:ln>
          </p:spPr>
        </p:pic>
        <p:pic>
          <p:nvPicPr>
            <p:cNvPr id="9" name="Picture 2">
              <a:extLst>
                <a:ext uri="{FF2B5EF4-FFF2-40B4-BE49-F238E27FC236}">
                  <a16:creationId xmlns:a16="http://schemas.microsoft.com/office/drawing/2014/main" id="{139C6B65-8A79-4A49-ADCF-D3A0C11FE39A}"/>
                </a:ext>
              </a:extLst>
            </p:cNvPr>
            <p:cNvPicPr>
              <a:picLocks noChangeAspect="1"/>
            </p:cNvPicPr>
            <p:nvPr/>
          </p:nvPicPr>
          <p:blipFill>
            <a:blip r:embed="rId2"/>
            <a:srcRect l="70290" t="32331" r="22220" b="37551"/>
            <a:stretch>
              <a:fillRect/>
            </a:stretch>
          </p:blipFill>
          <p:spPr>
            <a:xfrm>
              <a:off x="1493617" y="3742273"/>
              <a:ext cx="470742" cy="1419761"/>
            </a:xfrm>
            <a:prstGeom prst="rect">
              <a:avLst/>
            </a:prstGeom>
            <a:noFill/>
            <a:ln cap="flat">
              <a:noFill/>
            </a:ln>
          </p:spPr>
        </p:pic>
        <p:pic>
          <p:nvPicPr>
            <p:cNvPr id="10" name="Picture 2">
              <a:extLst>
                <a:ext uri="{FF2B5EF4-FFF2-40B4-BE49-F238E27FC236}">
                  <a16:creationId xmlns:a16="http://schemas.microsoft.com/office/drawing/2014/main" id="{30F1A9E4-2D03-4C7D-AEE6-8464A4FCD6AC}"/>
                </a:ext>
              </a:extLst>
            </p:cNvPr>
            <p:cNvPicPr>
              <a:picLocks noChangeAspect="1"/>
            </p:cNvPicPr>
            <p:nvPr/>
          </p:nvPicPr>
          <p:blipFill>
            <a:blip r:embed="rId2"/>
            <a:srcRect l="70290" t="32331" r="22220" b="37551"/>
            <a:stretch>
              <a:fillRect/>
            </a:stretch>
          </p:blipFill>
          <p:spPr>
            <a:xfrm>
              <a:off x="1027099" y="3742273"/>
              <a:ext cx="470742" cy="1419761"/>
            </a:xfrm>
            <a:prstGeom prst="rect">
              <a:avLst/>
            </a:prstGeom>
            <a:noFill/>
            <a:ln cap="flat">
              <a:noFill/>
            </a:ln>
          </p:spPr>
        </p:pic>
      </p:grpSp>
      <p:pic>
        <p:nvPicPr>
          <p:cNvPr id="11" name="Picture 19">
            <a:extLst>
              <a:ext uri="{FF2B5EF4-FFF2-40B4-BE49-F238E27FC236}">
                <a16:creationId xmlns:a16="http://schemas.microsoft.com/office/drawing/2014/main" id="{BEAC1AB5-5E64-4501-A068-3D12E06E4E7C}"/>
              </a:ext>
            </a:extLst>
          </p:cNvPr>
          <p:cNvPicPr>
            <a:picLocks noChangeAspect="1"/>
          </p:cNvPicPr>
          <p:nvPr/>
        </p:nvPicPr>
        <p:blipFill rotWithShape="1">
          <a:blip r:embed="rId2"/>
          <a:srcRect l="21039" t="23538" r="57328" b="47585"/>
          <a:stretch/>
        </p:blipFill>
        <p:spPr>
          <a:xfrm>
            <a:off x="8782113" y="2801879"/>
            <a:ext cx="1648459" cy="1650274"/>
          </a:xfrm>
          <a:prstGeom prst="rect">
            <a:avLst/>
          </a:prstGeom>
          <a:noFill/>
          <a:ln cap="flat">
            <a:noFill/>
          </a:ln>
        </p:spPr>
      </p:pic>
      <p:sp>
        <p:nvSpPr>
          <p:cNvPr id="12" name="TextBox 4">
            <a:extLst>
              <a:ext uri="{FF2B5EF4-FFF2-40B4-BE49-F238E27FC236}">
                <a16:creationId xmlns:a16="http://schemas.microsoft.com/office/drawing/2014/main" id="{0722327F-4ED1-4987-9779-8AB0ADA68F46}"/>
              </a:ext>
            </a:extLst>
          </p:cNvPr>
          <p:cNvSpPr txBox="1"/>
          <p:nvPr/>
        </p:nvSpPr>
        <p:spPr>
          <a:xfrm>
            <a:off x="887763" y="2255651"/>
            <a:ext cx="3284735" cy="369335"/>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L’inventaire du joueur (</a:t>
            </a:r>
            <a:r>
              <a:rPr lang="fr-FR" i="1" dirty="0">
                <a:solidFill>
                  <a:srgbClr val="FF5050"/>
                </a:solidFill>
                <a:latin typeface="Calibri"/>
              </a:rPr>
              <a:t>à</a:t>
            </a:r>
            <a:r>
              <a:rPr lang="fr-FR" sz="1800" b="0" i="1" u="none" strike="noStrike" kern="1200" cap="none" spc="0" baseline="0" dirty="0">
                <a:solidFill>
                  <a:srgbClr val="FF5050"/>
                </a:solidFill>
                <a:uFillTx/>
                <a:latin typeface="Calibri"/>
              </a:rPr>
              <a:t> gauche</a:t>
            </a:r>
            <a:r>
              <a:rPr lang="fr-FR" sz="1800" b="0" i="0" u="none" strike="noStrike" kern="1200" cap="none" spc="0" baseline="0" dirty="0">
                <a:solidFill>
                  <a:srgbClr val="FF5050"/>
                </a:solidFill>
                <a:uFillTx/>
                <a:latin typeface="Calibri"/>
              </a:rPr>
              <a:t>)</a:t>
            </a:r>
          </a:p>
        </p:txBody>
      </p:sp>
      <p:sp>
        <p:nvSpPr>
          <p:cNvPr id="13" name="TextBox 20">
            <a:extLst>
              <a:ext uri="{FF2B5EF4-FFF2-40B4-BE49-F238E27FC236}">
                <a16:creationId xmlns:a16="http://schemas.microsoft.com/office/drawing/2014/main" id="{47C450DB-0347-4D2D-9FB5-773430C14007}"/>
              </a:ext>
            </a:extLst>
          </p:cNvPr>
          <p:cNvSpPr txBox="1"/>
          <p:nvPr/>
        </p:nvSpPr>
        <p:spPr>
          <a:xfrm>
            <a:off x="7369890" y="2255651"/>
            <a:ext cx="4739252" cy="369335"/>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L’inventaire possédant l’objet à looter (</a:t>
            </a:r>
            <a:r>
              <a:rPr lang="fr-FR" i="1" dirty="0">
                <a:solidFill>
                  <a:srgbClr val="FF5050"/>
                </a:solidFill>
                <a:latin typeface="Calibri"/>
              </a:rPr>
              <a:t>à</a:t>
            </a:r>
            <a:r>
              <a:rPr lang="fr-FR" sz="1800" b="0" i="1" u="none" strike="noStrike" kern="1200" cap="none" spc="0" baseline="0" dirty="0">
                <a:solidFill>
                  <a:srgbClr val="FF5050"/>
                </a:solidFill>
                <a:uFillTx/>
                <a:latin typeface="Calibri"/>
              </a:rPr>
              <a:t> droite</a:t>
            </a:r>
            <a:r>
              <a:rPr lang="fr-FR" sz="1800" b="0" i="0" u="none" strike="noStrike" kern="1200" cap="none" spc="0" baseline="0" dirty="0">
                <a:solidFill>
                  <a:srgbClr val="FF5050"/>
                </a:solidFill>
                <a:uFillTx/>
                <a:latin typeface="Calibri"/>
              </a:rPr>
              <a:t>)</a:t>
            </a:r>
          </a:p>
        </p:txBody>
      </p:sp>
      <p:sp>
        <p:nvSpPr>
          <p:cNvPr id="14" name="TextBox 6">
            <a:extLst>
              <a:ext uri="{FF2B5EF4-FFF2-40B4-BE49-F238E27FC236}">
                <a16:creationId xmlns:a16="http://schemas.microsoft.com/office/drawing/2014/main" id="{1F76CED4-23D3-4A42-BF57-1767C4A00C57}"/>
              </a:ext>
            </a:extLst>
          </p:cNvPr>
          <p:cNvSpPr txBox="1"/>
          <p:nvPr/>
        </p:nvSpPr>
        <p:spPr>
          <a:xfrm>
            <a:off x="3359972" y="2653305"/>
            <a:ext cx="3720144" cy="3416320"/>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L’inventaire est découpé en 60 cases :</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	10 colonnes</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	    6 lignes</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La partie externe avec l’équipement du joueur, bien qu’elle soit inutile en jeu, est essentielle pour le joueur à comprendre que c’est son inventaire et donc qu’il devra glisser l’objet dans celui-ci.</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0" cap="none" spc="0" baseline="0" dirty="0">
                <a:solidFill>
                  <a:srgbClr val="FF5050"/>
                </a:solidFill>
                <a:uFillTx/>
                <a:latin typeface="Calibri"/>
              </a:rPr>
              <a:t>O</a:t>
            </a:r>
            <a:r>
              <a:rPr lang="fr-FR" sz="1800" b="0" i="0" u="none" strike="noStrike" kern="1200" cap="none" spc="0" baseline="0" dirty="0">
                <a:solidFill>
                  <a:srgbClr val="FF5050"/>
                </a:solidFill>
                <a:uFillTx/>
                <a:latin typeface="Calibri"/>
              </a:rPr>
              <a:t>n le rend plus foncé pour ne pas </a:t>
            </a:r>
            <a:r>
              <a:rPr lang="fr-FR" sz="1800" b="0" i="0" u="none" strike="noStrike" kern="0" cap="none" spc="0" baseline="0" dirty="0">
                <a:solidFill>
                  <a:srgbClr val="FF5050"/>
                </a:solidFill>
                <a:uFillTx/>
                <a:latin typeface="Calibri"/>
              </a:rPr>
              <a:t>trop attirer son attention dessus.</a:t>
            </a:r>
            <a:endParaRPr lang="fr-FR" sz="1800" b="0" i="0" u="none" strike="noStrike" kern="1200" cap="none" spc="0" baseline="0" dirty="0">
              <a:solidFill>
                <a:srgbClr val="FF5050"/>
              </a:solidFill>
              <a:uFillTx/>
              <a:latin typeface="Calibri"/>
            </a:endParaRPr>
          </a:p>
        </p:txBody>
      </p:sp>
      <p:cxnSp>
        <p:nvCxnSpPr>
          <p:cNvPr id="15" name="Straight Connector 21">
            <a:extLst>
              <a:ext uri="{FF2B5EF4-FFF2-40B4-BE49-F238E27FC236}">
                <a16:creationId xmlns:a16="http://schemas.microsoft.com/office/drawing/2014/main" id="{A6007B52-197E-4487-9DFD-2965B4197F8E}"/>
              </a:ext>
            </a:extLst>
          </p:cNvPr>
          <p:cNvCxnSpPr/>
          <p:nvPr/>
        </p:nvCxnSpPr>
        <p:spPr>
          <a:xfrm>
            <a:off x="7146520" y="2104006"/>
            <a:ext cx="0" cy="4190266"/>
          </a:xfrm>
          <a:prstGeom prst="straightConnector1">
            <a:avLst/>
          </a:prstGeom>
          <a:noFill/>
          <a:ln w="28575" cap="flat">
            <a:solidFill>
              <a:srgbClr val="FF5050"/>
            </a:solidFill>
            <a:prstDash val="solid"/>
            <a:miter/>
          </a:ln>
        </p:spPr>
      </p:cxnSp>
      <p:sp>
        <p:nvSpPr>
          <p:cNvPr id="16" name="TextBox 22">
            <a:extLst>
              <a:ext uri="{FF2B5EF4-FFF2-40B4-BE49-F238E27FC236}">
                <a16:creationId xmlns:a16="http://schemas.microsoft.com/office/drawing/2014/main" id="{BBE07163-DD5C-4A5F-A309-DF9C34189D3B}"/>
              </a:ext>
            </a:extLst>
          </p:cNvPr>
          <p:cNvSpPr txBox="1"/>
          <p:nvPr/>
        </p:nvSpPr>
        <p:spPr>
          <a:xfrm>
            <a:off x="7369890" y="4572000"/>
            <a:ext cx="4472906" cy="646331"/>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Même DA que l’inventaire. Cet inventaire est découpé en 36 cases : 6 colonnes et 6 lignes</a:t>
            </a:r>
            <a:endParaRPr lang="fr-FR" sz="1800" b="0" i="1" u="none" strike="noStrike" kern="1200" cap="none" spc="0" baseline="0" dirty="0">
              <a:solidFill>
                <a:srgbClr val="FF5050"/>
              </a:solidFill>
              <a:uFillTx/>
              <a:latin typeface="Calibri"/>
            </a:endParaRPr>
          </a:p>
        </p:txBody>
      </p:sp>
      <p:sp>
        <p:nvSpPr>
          <p:cNvPr id="17" name="Rectangle 23">
            <a:extLst>
              <a:ext uri="{FF2B5EF4-FFF2-40B4-BE49-F238E27FC236}">
                <a16:creationId xmlns:a16="http://schemas.microsoft.com/office/drawing/2014/main" id="{84C9EAC2-2290-441F-82C2-16F90E78FC3C}"/>
              </a:ext>
            </a:extLst>
          </p:cNvPr>
          <p:cNvSpPr/>
          <p:nvPr/>
        </p:nvSpPr>
        <p:spPr>
          <a:xfrm>
            <a:off x="604959" y="2653305"/>
            <a:ext cx="2531644" cy="1088968"/>
          </a:xfrm>
          <a:prstGeom prst="rect">
            <a:avLst/>
          </a:prstGeom>
          <a:solidFill>
            <a:srgbClr val="000000">
              <a:alpha val="76000"/>
            </a:srgbClr>
          </a:solidFill>
          <a:ln w="12701" cap="flat">
            <a:no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8" name="Rectangle 24">
            <a:extLst>
              <a:ext uri="{FF2B5EF4-FFF2-40B4-BE49-F238E27FC236}">
                <a16:creationId xmlns:a16="http://schemas.microsoft.com/office/drawing/2014/main" id="{55886ED5-3189-456D-AEE5-2BCA3A90D49E}"/>
              </a:ext>
            </a:extLst>
          </p:cNvPr>
          <p:cNvSpPr/>
          <p:nvPr/>
        </p:nvSpPr>
        <p:spPr>
          <a:xfrm>
            <a:off x="604959" y="5162034"/>
            <a:ext cx="2531644" cy="916164"/>
          </a:xfrm>
          <a:prstGeom prst="rect">
            <a:avLst/>
          </a:prstGeom>
          <a:solidFill>
            <a:srgbClr val="000000">
              <a:alpha val="76000"/>
            </a:srgbClr>
          </a:solidFill>
          <a:ln w="12701" cap="flat">
            <a:no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9" name="Picture 2" descr="ABCDEFGHIJKLMNOPQRSTUVWXYZ">
            <a:extLst>
              <a:ext uri="{FF2B5EF4-FFF2-40B4-BE49-F238E27FC236}">
                <a16:creationId xmlns:a16="http://schemas.microsoft.com/office/drawing/2014/main" id="{A3BB72E6-69E1-47CA-AF6B-D8D77AD6AC6C}"/>
              </a:ext>
            </a:extLst>
          </p:cNvPr>
          <p:cNvPicPr>
            <a:picLocks noChangeAspect="1"/>
          </p:cNvPicPr>
          <p:nvPr/>
        </p:nvPicPr>
        <p:blipFill>
          <a:blip r:embed="rId3"/>
          <a:srcRect/>
          <a:stretch>
            <a:fillRect/>
          </a:stretch>
        </p:blipFill>
        <p:spPr>
          <a:xfrm>
            <a:off x="2493212" y="274932"/>
            <a:ext cx="7205572" cy="381853"/>
          </a:xfrm>
          <a:prstGeom prst="rect">
            <a:avLst/>
          </a:prstGeom>
          <a:noFill/>
          <a:ln cap="flat">
            <a:noFill/>
          </a:ln>
        </p:spPr>
      </p:pic>
      <p:pic>
        <p:nvPicPr>
          <p:cNvPr id="20" name="Picture 8" descr="Résultat de recherche d'images pour &quot;fire png&quot;">
            <a:extLst>
              <a:ext uri="{FF2B5EF4-FFF2-40B4-BE49-F238E27FC236}">
                <a16:creationId xmlns:a16="http://schemas.microsoft.com/office/drawing/2014/main" id="{4CC11FA1-F2AC-45F9-92CC-B43C36F49A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AFD6638F-8809-40D0-A2B8-2294D7BFCC83}"/>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5" action="ppaction://hlinksldjump"/>
              </a:rPr>
              <a:t>Sommaire</a:t>
            </a:r>
            <a:endParaRPr lang="fr-FR" dirty="0">
              <a:solidFill>
                <a:srgbClr val="FF505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51">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09ADE2-06A4-4615-8EAE-C84FDAB954F3}"/>
              </a:ext>
            </a:extLst>
          </p:cNvPr>
          <p:cNvSpPr txBox="1"/>
          <p:nvPr/>
        </p:nvSpPr>
        <p:spPr>
          <a:xfrm>
            <a:off x="0" y="932212"/>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Les items</a:t>
            </a:r>
          </a:p>
        </p:txBody>
      </p:sp>
      <p:sp>
        <p:nvSpPr>
          <p:cNvPr id="3" name="TextBox 3">
            <a:extLst>
              <a:ext uri="{FF2B5EF4-FFF2-40B4-BE49-F238E27FC236}">
                <a16:creationId xmlns:a16="http://schemas.microsoft.com/office/drawing/2014/main" id="{1D17439F-EA88-4844-A8D5-266F2004A7B5}"/>
              </a:ext>
            </a:extLst>
          </p:cNvPr>
          <p:cNvSpPr txBox="1"/>
          <p:nvPr/>
        </p:nvSpPr>
        <p:spPr>
          <a:xfrm>
            <a:off x="0" y="1545546"/>
            <a:ext cx="12191999" cy="36933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Les items que l’on trouve dans le jeu sont bien différents selon l’inventaire où ils se trouvent au lancement du jeu.</a:t>
            </a:r>
          </a:p>
        </p:txBody>
      </p:sp>
      <p:sp>
        <p:nvSpPr>
          <p:cNvPr id="4" name="TextBox 4">
            <a:extLst>
              <a:ext uri="{FF2B5EF4-FFF2-40B4-BE49-F238E27FC236}">
                <a16:creationId xmlns:a16="http://schemas.microsoft.com/office/drawing/2014/main" id="{C7733827-240F-4B5F-AAB3-4B2D29B7F2CA}"/>
              </a:ext>
            </a:extLst>
          </p:cNvPr>
          <p:cNvSpPr txBox="1"/>
          <p:nvPr/>
        </p:nvSpPr>
        <p:spPr>
          <a:xfrm>
            <a:off x="1181779" y="2281565"/>
            <a:ext cx="3812078" cy="369335"/>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dirty="0">
                <a:solidFill>
                  <a:srgbClr val="FF5050"/>
                </a:solidFill>
                <a:uFillTx/>
                <a:latin typeface="Calibri"/>
              </a:rPr>
              <a:t>Les items dans l’inventaire de gauche</a:t>
            </a:r>
          </a:p>
        </p:txBody>
      </p:sp>
      <p:sp>
        <p:nvSpPr>
          <p:cNvPr id="5" name="TextBox 20">
            <a:extLst>
              <a:ext uri="{FF2B5EF4-FFF2-40B4-BE49-F238E27FC236}">
                <a16:creationId xmlns:a16="http://schemas.microsoft.com/office/drawing/2014/main" id="{47FCCB08-771C-4B83-9BCC-C28C5EE2DD16}"/>
              </a:ext>
            </a:extLst>
          </p:cNvPr>
          <p:cNvSpPr txBox="1"/>
          <p:nvPr/>
        </p:nvSpPr>
        <p:spPr>
          <a:xfrm>
            <a:off x="7298503" y="2281565"/>
            <a:ext cx="4739252" cy="369335"/>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dirty="0">
                <a:solidFill>
                  <a:srgbClr val="FF5050"/>
                </a:solidFill>
                <a:uFillTx/>
                <a:latin typeface="Calibri"/>
              </a:rPr>
              <a:t>Les items dans l’inventaire de droite</a:t>
            </a:r>
          </a:p>
        </p:txBody>
      </p:sp>
      <p:sp>
        <p:nvSpPr>
          <p:cNvPr id="6" name="TextBox 6">
            <a:extLst>
              <a:ext uri="{FF2B5EF4-FFF2-40B4-BE49-F238E27FC236}">
                <a16:creationId xmlns:a16="http://schemas.microsoft.com/office/drawing/2014/main" id="{D2F012D7-A435-4F79-AADD-5FAEEF6D72FD}"/>
              </a:ext>
            </a:extLst>
          </p:cNvPr>
          <p:cNvSpPr txBox="1"/>
          <p:nvPr/>
        </p:nvSpPr>
        <p:spPr>
          <a:xfrm>
            <a:off x="377125" y="2690338"/>
            <a:ext cx="5574282" cy="1477332"/>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Les items ici sont directement tirés de l’univers de Diablo et d’un simple coup d’œil, on peut voir la place qu’ils prennent dans l’inventaire.</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Pour une liste plus précise des items, </a:t>
            </a:r>
            <a:r>
              <a:rPr lang="fr-FR" sz="1800" b="0" i="0" u="sng" strike="noStrike" kern="1200" cap="none" spc="0" baseline="0" dirty="0">
                <a:solidFill>
                  <a:srgbClr val="B02323"/>
                </a:solidFill>
                <a:uFillTx/>
                <a:latin typeface="Calibri"/>
                <a:hlinkClick r:id="rId2" action="ppaction://hlinksldjump"/>
              </a:rPr>
              <a:t>voir ici ! </a:t>
            </a:r>
            <a:endParaRPr lang="fr-FR" sz="1800" b="0" i="0" u="sng" strike="noStrike" kern="1200" cap="none" spc="0" baseline="0" dirty="0">
              <a:solidFill>
                <a:srgbClr val="B02323"/>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dirty="0">
                <a:solidFill>
                  <a:srgbClr val="FF5050"/>
                </a:solidFill>
                <a:uFillTx/>
                <a:latin typeface="Calibri"/>
              </a:rPr>
              <a:t>Exemple :</a:t>
            </a:r>
          </a:p>
        </p:txBody>
      </p:sp>
      <p:cxnSp>
        <p:nvCxnSpPr>
          <p:cNvPr id="7" name="Straight Connector 21">
            <a:extLst>
              <a:ext uri="{FF2B5EF4-FFF2-40B4-BE49-F238E27FC236}">
                <a16:creationId xmlns:a16="http://schemas.microsoft.com/office/drawing/2014/main" id="{A1AF2AA8-59CC-421A-A4B7-31907FEECE80}"/>
              </a:ext>
            </a:extLst>
          </p:cNvPr>
          <p:cNvCxnSpPr/>
          <p:nvPr/>
        </p:nvCxnSpPr>
        <p:spPr>
          <a:xfrm>
            <a:off x="6227685" y="2148391"/>
            <a:ext cx="0" cy="4190266"/>
          </a:xfrm>
          <a:prstGeom prst="straightConnector1">
            <a:avLst/>
          </a:prstGeom>
          <a:noFill/>
          <a:ln w="28575" cap="flat">
            <a:solidFill>
              <a:srgbClr val="FF5050"/>
            </a:solidFill>
            <a:prstDash val="solid"/>
            <a:miter/>
          </a:ln>
        </p:spPr>
      </p:cxnSp>
      <p:sp>
        <p:nvSpPr>
          <p:cNvPr id="8" name="TextBox 22">
            <a:extLst>
              <a:ext uri="{FF2B5EF4-FFF2-40B4-BE49-F238E27FC236}">
                <a16:creationId xmlns:a16="http://schemas.microsoft.com/office/drawing/2014/main" id="{1E9039F2-465D-471E-B7EE-E6903C7978CA}"/>
              </a:ext>
            </a:extLst>
          </p:cNvPr>
          <p:cNvSpPr txBox="1"/>
          <p:nvPr/>
        </p:nvSpPr>
        <p:spPr>
          <a:xfrm>
            <a:off x="6693554" y="2685391"/>
            <a:ext cx="4665314" cy="1477332"/>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Plus aucun rapport avec Diablo, nous avons ici des objets en tout genre possédant des formes jamais vues.</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Pour une liste plus précise des items, </a:t>
            </a:r>
            <a:r>
              <a:rPr lang="fr-FR" sz="1800" b="0" i="0" u="sng" strike="noStrike" kern="1200" cap="none" spc="0" baseline="0" dirty="0">
                <a:solidFill>
                  <a:srgbClr val="B02323"/>
                </a:solidFill>
                <a:uFillTx/>
                <a:latin typeface="Calibri"/>
                <a:hlinkClick r:id="rId3" action="ppaction://hlinksldjump"/>
              </a:rPr>
              <a:t>voir ici ! </a:t>
            </a:r>
            <a:endParaRPr lang="fr-FR" sz="1800" b="0" i="0" u="sng" strike="noStrike" kern="1200" cap="none" spc="0" baseline="0" dirty="0">
              <a:solidFill>
                <a:srgbClr val="B02323"/>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dirty="0">
                <a:solidFill>
                  <a:srgbClr val="FF5050"/>
                </a:solidFill>
                <a:uFillTx/>
                <a:latin typeface="Calibri"/>
              </a:rPr>
              <a:t>Exemple :</a:t>
            </a:r>
          </a:p>
        </p:txBody>
      </p:sp>
      <p:pic>
        <p:nvPicPr>
          <p:cNvPr id="9" name="Picture 10">
            <a:extLst>
              <a:ext uri="{FF2B5EF4-FFF2-40B4-BE49-F238E27FC236}">
                <a16:creationId xmlns:a16="http://schemas.microsoft.com/office/drawing/2014/main" id="{9F9C98A7-08D2-4A42-8391-082F0B1088CB}"/>
              </a:ext>
            </a:extLst>
          </p:cNvPr>
          <p:cNvPicPr>
            <a:picLocks noChangeAspect="1"/>
          </p:cNvPicPr>
          <p:nvPr/>
        </p:nvPicPr>
        <p:blipFill>
          <a:blip r:embed="rId4"/>
          <a:srcRect l="84835" t="47675" r="11116" b="37711"/>
          <a:stretch>
            <a:fillRect/>
          </a:stretch>
        </p:blipFill>
        <p:spPr>
          <a:xfrm>
            <a:off x="888815" y="4388434"/>
            <a:ext cx="337431" cy="913513"/>
          </a:xfrm>
          <a:prstGeom prst="rect">
            <a:avLst/>
          </a:prstGeom>
          <a:noFill/>
          <a:ln cap="flat">
            <a:noFill/>
          </a:ln>
        </p:spPr>
      </p:pic>
      <p:sp>
        <p:nvSpPr>
          <p:cNvPr id="10" name="TextBox 5">
            <a:extLst>
              <a:ext uri="{FF2B5EF4-FFF2-40B4-BE49-F238E27FC236}">
                <a16:creationId xmlns:a16="http://schemas.microsoft.com/office/drawing/2014/main" id="{1D3C2B90-3CA2-4483-BB09-03F156C1E491}"/>
              </a:ext>
            </a:extLst>
          </p:cNvPr>
          <p:cNvSpPr txBox="1"/>
          <p:nvPr/>
        </p:nvSpPr>
        <p:spPr>
          <a:xfrm>
            <a:off x="1391634" y="4502148"/>
            <a:ext cx="2166149"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sceptre prend 3 cases verticales</a:t>
            </a:r>
          </a:p>
        </p:txBody>
      </p:sp>
      <p:pic>
        <p:nvPicPr>
          <p:cNvPr id="11" name="Picture 8">
            <a:extLst>
              <a:ext uri="{FF2B5EF4-FFF2-40B4-BE49-F238E27FC236}">
                <a16:creationId xmlns:a16="http://schemas.microsoft.com/office/drawing/2014/main" id="{9F55DF8A-C7B2-4714-8BBB-8C80E5AF60B1}"/>
              </a:ext>
            </a:extLst>
          </p:cNvPr>
          <p:cNvPicPr>
            <a:picLocks noChangeAspect="1"/>
          </p:cNvPicPr>
          <p:nvPr/>
        </p:nvPicPr>
        <p:blipFill>
          <a:blip r:embed="rId5"/>
          <a:srcRect l="79844" t="64949" r="10625" b="22291"/>
          <a:stretch>
            <a:fillRect/>
          </a:stretch>
        </p:blipFill>
        <p:spPr>
          <a:xfrm>
            <a:off x="4454389" y="5482961"/>
            <a:ext cx="852211" cy="855686"/>
          </a:xfrm>
          <a:prstGeom prst="rect">
            <a:avLst/>
          </a:prstGeom>
          <a:noFill/>
          <a:ln cap="flat">
            <a:noFill/>
          </a:ln>
        </p:spPr>
      </p:pic>
      <p:sp>
        <p:nvSpPr>
          <p:cNvPr id="12" name="TextBox 25">
            <a:extLst>
              <a:ext uri="{FF2B5EF4-FFF2-40B4-BE49-F238E27FC236}">
                <a16:creationId xmlns:a16="http://schemas.microsoft.com/office/drawing/2014/main" id="{C419BBE2-A0ED-4F00-86D0-151657D02556}"/>
              </a:ext>
            </a:extLst>
          </p:cNvPr>
          <p:cNvSpPr txBox="1"/>
          <p:nvPr/>
        </p:nvSpPr>
        <p:spPr>
          <a:xfrm>
            <a:off x="2585401" y="5587642"/>
            <a:ext cx="2026310"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masque prend un carré de 2x2</a:t>
            </a:r>
          </a:p>
        </p:txBody>
      </p:sp>
      <p:pic>
        <p:nvPicPr>
          <p:cNvPr id="13" name="Picture 15" descr="A red white and blue umbrella&#10;&#10;Description automatically generated">
            <a:extLst>
              <a:ext uri="{FF2B5EF4-FFF2-40B4-BE49-F238E27FC236}">
                <a16:creationId xmlns:a16="http://schemas.microsoft.com/office/drawing/2014/main" id="{C2446E85-7E93-4682-A57C-A7E8CDD7DBCD}"/>
              </a:ext>
            </a:extLst>
          </p:cNvPr>
          <p:cNvPicPr>
            <a:picLocks noChangeAspect="1"/>
          </p:cNvPicPr>
          <p:nvPr/>
        </p:nvPicPr>
        <p:blipFill>
          <a:blip r:embed="rId6"/>
          <a:srcRect l="28953" t="33210" r="29227" b="16629"/>
          <a:stretch>
            <a:fillRect/>
          </a:stretch>
        </p:blipFill>
        <p:spPr>
          <a:xfrm>
            <a:off x="10812395" y="3988210"/>
            <a:ext cx="1225341" cy="1251356"/>
          </a:xfrm>
          <a:prstGeom prst="rect">
            <a:avLst/>
          </a:prstGeom>
          <a:noFill/>
          <a:ln cap="flat">
            <a:noFill/>
          </a:ln>
        </p:spPr>
      </p:pic>
      <p:sp>
        <p:nvSpPr>
          <p:cNvPr id="14" name="TextBox 27">
            <a:extLst>
              <a:ext uri="{FF2B5EF4-FFF2-40B4-BE49-F238E27FC236}">
                <a16:creationId xmlns:a16="http://schemas.microsoft.com/office/drawing/2014/main" id="{EE152EFD-6123-4DC9-A142-9A3A45C35CBB}"/>
              </a:ext>
            </a:extLst>
          </p:cNvPr>
          <p:cNvSpPr txBox="1"/>
          <p:nvPr/>
        </p:nvSpPr>
        <p:spPr>
          <a:xfrm>
            <a:off x="7747162" y="4302672"/>
            <a:ext cx="3077678"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parapluie qui prend 5 cases en forme de T</a:t>
            </a:r>
          </a:p>
        </p:txBody>
      </p:sp>
      <p:grpSp>
        <p:nvGrpSpPr>
          <p:cNvPr id="15" name="Group 28">
            <a:extLst>
              <a:ext uri="{FF2B5EF4-FFF2-40B4-BE49-F238E27FC236}">
                <a16:creationId xmlns:a16="http://schemas.microsoft.com/office/drawing/2014/main" id="{4E782911-6F7C-46F0-9680-A5366401ED48}"/>
              </a:ext>
            </a:extLst>
          </p:cNvPr>
          <p:cNvGrpSpPr/>
          <p:nvPr/>
        </p:nvGrpSpPr>
        <p:grpSpPr>
          <a:xfrm>
            <a:off x="6540419" y="5201363"/>
            <a:ext cx="1195606" cy="1032613"/>
            <a:chOff x="6540419" y="5201363"/>
            <a:chExt cx="1195606" cy="1032613"/>
          </a:xfrm>
        </p:grpSpPr>
        <p:grpSp>
          <p:nvGrpSpPr>
            <p:cNvPr id="16" name="Group 14">
              <a:extLst>
                <a:ext uri="{FF2B5EF4-FFF2-40B4-BE49-F238E27FC236}">
                  <a16:creationId xmlns:a16="http://schemas.microsoft.com/office/drawing/2014/main" id="{90954C7A-08C6-49B3-9FC9-DBA127BC9D55}"/>
                </a:ext>
              </a:extLst>
            </p:cNvPr>
            <p:cNvGrpSpPr/>
            <p:nvPr/>
          </p:nvGrpSpPr>
          <p:grpSpPr>
            <a:xfrm>
              <a:off x="6540419" y="5316358"/>
              <a:ext cx="1195606" cy="819960"/>
              <a:chOff x="6540419" y="5316358"/>
              <a:chExt cx="1195606" cy="819960"/>
            </a:xfrm>
          </p:grpSpPr>
          <p:pic>
            <p:nvPicPr>
              <p:cNvPr id="17" name="Picture 8">
                <a:extLst>
                  <a:ext uri="{FF2B5EF4-FFF2-40B4-BE49-F238E27FC236}">
                    <a16:creationId xmlns:a16="http://schemas.microsoft.com/office/drawing/2014/main" id="{CF8B54EE-0875-4AC2-8841-E983B0DB4892}"/>
                  </a:ext>
                </a:extLst>
              </p:cNvPr>
              <p:cNvPicPr>
                <a:picLocks noChangeAspect="1"/>
              </p:cNvPicPr>
              <p:nvPr/>
            </p:nvPicPr>
            <p:blipFill>
              <a:blip r:embed="rId5"/>
              <a:srcRect l="57397" t="58884" r="37982" b="34954"/>
              <a:stretch>
                <a:fillRect/>
              </a:stretch>
            </p:blipFill>
            <p:spPr>
              <a:xfrm>
                <a:off x="6540419" y="5316358"/>
                <a:ext cx="409980" cy="409980"/>
              </a:xfrm>
              <a:prstGeom prst="rect">
                <a:avLst/>
              </a:prstGeom>
              <a:noFill/>
              <a:ln cap="flat">
                <a:noFill/>
              </a:ln>
            </p:spPr>
          </p:pic>
          <p:pic>
            <p:nvPicPr>
              <p:cNvPr id="18" name="Picture 8">
                <a:extLst>
                  <a:ext uri="{FF2B5EF4-FFF2-40B4-BE49-F238E27FC236}">
                    <a16:creationId xmlns:a16="http://schemas.microsoft.com/office/drawing/2014/main" id="{4DBA570C-BDC4-4C3C-941C-BEA1AD6BABB7}"/>
                  </a:ext>
                </a:extLst>
              </p:cNvPr>
              <p:cNvPicPr>
                <a:picLocks noChangeAspect="1"/>
              </p:cNvPicPr>
              <p:nvPr/>
            </p:nvPicPr>
            <p:blipFill>
              <a:blip r:embed="rId5"/>
              <a:srcRect l="57397" t="58884" r="37982" b="29014"/>
              <a:stretch>
                <a:fillRect/>
              </a:stretch>
            </p:blipFill>
            <p:spPr>
              <a:xfrm rot="5400013">
                <a:off x="7128443" y="5118756"/>
                <a:ext cx="409980" cy="805184"/>
              </a:xfrm>
              <a:prstGeom prst="rect">
                <a:avLst/>
              </a:prstGeom>
              <a:noFill/>
              <a:ln cap="flat">
                <a:noFill/>
              </a:ln>
            </p:spPr>
          </p:pic>
          <p:pic>
            <p:nvPicPr>
              <p:cNvPr id="19" name="Picture 8">
                <a:extLst>
                  <a:ext uri="{FF2B5EF4-FFF2-40B4-BE49-F238E27FC236}">
                    <a16:creationId xmlns:a16="http://schemas.microsoft.com/office/drawing/2014/main" id="{71C4B54C-5CC9-4ABA-89A2-2DAD9E83C475}"/>
                  </a:ext>
                </a:extLst>
              </p:cNvPr>
              <p:cNvPicPr>
                <a:picLocks noChangeAspect="1"/>
              </p:cNvPicPr>
              <p:nvPr/>
            </p:nvPicPr>
            <p:blipFill>
              <a:blip r:embed="rId5"/>
              <a:srcRect l="57397" t="58884" r="37982" b="34954"/>
              <a:stretch>
                <a:fillRect/>
              </a:stretch>
            </p:blipFill>
            <p:spPr>
              <a:xfrm>
                <a:off x="6930841" y="5726338"/>
                <a:ext cx="409980" cy="409980"/>
              </a:xfrm>
              <a:prstGeom prst="rect">
                <a:avLst/>
              </a:prstGeom>
              <a:noFill/>
              <a:ln cap="flat">
                <a:noFill/>
              </a:ln>
            </p:spPr>
          </p:pic>
        </p:grpSp>
        <p:pic>
          <p:nvPicPr>
            <p:cNvPr id="20" name="Picture 12" descr="A picture containing dark, lit, sitting, bat&#10;&#10;Description automatically generated">
              <a:extLst>
                <a:ext uri="{FF2B5EF4-FFF2-40B4-BE49-F238E27FC236}">
                  <a16:creationId xmlns:a16="http://schemas.microsoft.com/office/drawing/2014/main" id="{D92F2136-C8F8-40D7-9B7B-0669124B48C3}"/>
                </a:ext>
              </a:extLst>
            </p:cNvPr>
            <p:cNvPicPr>
              <a:picLocks noChangeAspect="1"/>
            </p:cNvPicPr>
            <p:nvPr/>
          </p:nvPicPr>
          <p:blipFill>
            <a:blip r:embed="rId7"/>
            <a:stretch>
              <a:fillRect/>
            </a:stretch>
          </p:blipFill>
          <p:spPr>
            <a:xfrm>
              <a:off x="6606128" y="5201363"/>
              <a:ext cx="1032613" cy="1032613"/>
            </a:xfrm>
            <a:prstGeom prst="rect">
              <a:avLst/>
            </a:prstGeom>
            <a:noFill/>
            <a:ln cap="flat">
              <a:noFill/>
            </a:ln>
          </p:spPr>
        </p:pic>
      </p:grpSp>
      <p:sp>
        <p:nvSpPr>
          <p:cNvPr id="21" name="TextBox 31">
            <a:extLst>
              <a:ext uri="{FF2B5EF4-FFF2-40B4-BE49-F238E27FC236}">
                <a16:creationId xmlns:a16="http://schemas.microsoft.com/office/drawing/2014/main" id="{3306F15D-F7CD-4225-9FEB-035620E95131}"/>
              </a:ext>
            </a:extLst>
          </p:cNvPr>
          <p:cNvSpPr txBox="1"/>
          <p:nvPr/>
        </p:nvSpPr>
        <p:spPr>
          <a:xfrm>
            <a:off x="7805665" y="5313880"/>
            <a:ext cx="3077678"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slip qui prend 4 cases en forme de T</a:t>
            </a:r>
          </a:p>
        </p:txBody>
      </p:sp>
      <p:pic>
        <p:nvPicPr>
          <p:cNvPr id="22" name="Picture 2" descr="ABCDEFGHIJKLMNOPQRSTUVWXYZ">
            <a:extLst>
              <a:ext uri="{FF2B5EF4-FFF2-40B4-BE49-F238E27FC236}">
                <a16:creationId xmlns:a16="http://schemas.microsoft.com/office/drawing/2014/main" id="{3CB9E5FA-66EA-4FA7-87D3-5378C8B3C455}"/>
              </a:ext>
            </a:extLst>
          </p:cNvPr>
          <p:cNvPicPr>
            <a:picLocks noChangeAspect="1"/>
          </p:cNvPicPr>
          <p:nvPr/>
        </p:nvPicPr>
        <p:blipFill>
          <a:blip r:embed="rId8"/>
          <a:srcRect/>
          <a:stretch>
            <a:fillRect/>
          </a:stretch>
        </p:blipFill>
        <p:spPr>
          <a:xfrm>
            <a:off x="2493212" y="274932"/>
            <a:ext cx="7205572" cy="381853"/>
          </a:xfrm>
          <a:prstGeom prst="rect">
            <a:avLst/>
          </a:prstGeom>
          <a:noFill/>
          <a:ln cap="flat">
            <a:noFill/>
          </a:ln>
        </p:spPr>
      </p:pic>
      <p:pic>
        <p:nvPicPr>
          <p:cNvPr id="23" name="Picture 8" descr="Résultat de recherche d'images pour &quot;fire png&quot;">
            <a:extLst>
              <a:ext uri="{FF2B5EF4-FFF2-40B4-BE49-F238E27FC236}">
                <a16:creationId xmlns:a16="http://schemas.microsoft.com/office/drawing/2014/main" id="{7657AB32-37AF-4423-B18F-485A52F271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8C454E30-3D3B-43DE-9599-DC3333C4CE4B}"/>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0" action="ppaction://hlinksldjump"/>
              </a:rPr>
              <a:t>Sommaire</a:t>
            </a:r>
            <a:endParaRPr lang="fr-FR" dirty="0">
              <a:solidFill>
                <a:srgbClr val="FF505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52">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7CCADD-A6FD-415C-98A2-C93CBDB14F5A}"/>
              </a:ext>
            </a:extLst>
          </p:cNvPr>
          <p:cNvSpPr txBox="1"/>
          <p:nvPr/>
        </p:nvSpPr>
        <p:spPr>
          <a:xfrm>
            <a:off x="0" y="932212"/>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Le curseur</a:t>
            </a:r>
          </a:p>
        </p:txBody>
      </p:sp>
      <p:sp>
        <p:nvSpPr>
          <p:cNvPr id="3" name="TextBox 3">
            <a:extLst>
              <a:ext uri="{FF2B5EF4-FFF2-40B4-BE49-F238E27FC236}">
                <a16:creationId xmlns:a16="http://schemas.microsoft.com/office/drawing/2014/main" id="{55595F20-941F-48D9-8AC5-B33ADD589683}"/>
              </a:ext>
            </a:extLst>
          </p:cNvPr>
          <p:cNvSpPr txBox="1"/>
          <p:nvPr/>
        </p:nvSpPr>
        <p:spPr>
          <a:xfrm>
            <a:off x="0" y="1904891"/>
            <a:ext cx="12191995" cy="36933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Les jeux PC possèdent un curseur afin que le joueur puisse voir rapidement où il se trouve sur l’écran.</a:t>
            </a:r>
          </a:p>
        </p:txBody>
      </p:sp>
      <p:pic>
        <p:nvPicPr>
          <p:cNvPr id="4" name="Picture 8">
            <a:extLst>
              <a:ext uri="{FF2B5EF4-FFF2-40B4-BE49-F238E27FC236}">
                <a16:creationId xmlns:a16="http://schemas.microsoft.com/office/drawing/2014/main" id="{B21C7187-5243-4D60-BD30-2FD65463EDA0}"/>
              </a:ext>
            </a:extLst>
          </p:cNvPr>
          <p:cNvPicPr>
            <a:picLocks noChangeAspect="1"/>
          </p:cNvPicPr>
          <p:nvPr/>
        </p:nvPicPr>
        <p:blipFill>
          <a:blip r:embed="rId2"/>
          <a:stretch>
            <a:fillRect/>
          </a:stretch>
        </p:blipFill>
        <p:spPr>
          <a:xfrm>
            <a:off x="1024320" y="2911322"/>
            <a:ext cx="1904996" cy="1904996"/>
          </a:xfrm>
          <a:prstGeom prst="rect">
            <a:avLst/>
          </a:prstGeom>
          <a:noFill/>
          <a:ln cap="flat">
            <a:noFill/>
          </a:ln>
        </p:spPr>
      </p:pic>
      <p:pic>
        <p:nvPicPr>
          <p:cNvPr id="5" name="Picture 10" descr="A drawing of a cartoon character&#10;&#10;Description automatically generated">
            <a:extLst>
              <a:ext uri="{FF2B5EF4-FFF2-40B4-BE49-F238E27FC236}">
                <a16:creationId xmlns:a16="http://schemas.microsoft.com/office/drawing/2014/main" id="{F13556C9-DB38-4B03-94B2-CB0B028F9B25}"/>
              </a:ext>
            </a:extLst>
          </p:cNvPr>
          <p:cNvPicPr>
            <a:picLocks noChangeAspect="1"/>
          </p:cNvPicPr>
          <p:nvPr/>
        </p:nvPicPr>
        <p:blipFill>
          <a:blip r:embed="rId3"/>
          <a:stretch>
            <a:fillRect/>
          </a:stretch>
        </p:blipFill>
        <p:spPr>
          <a:xfrm>
            <a:off x="8351196" y="2580432"/>
            <a:ext cx="2215207" cy="2905826"/>
          </a:xfrm>
          <a:prstGeom prst="rect">
            <a:avLst/>
          </a:prstGeom>
          <a:noFill/>
          <a:ln cap="flat">
            <a:noFill/>
          </a:ln>
        </p:spPr>
      </p:pic>
      <p:sp>
        <p:nvSpPr>
          <p:cNvPr id="6" name="TextBox 11">
            <a:extLst>
              <a:ext uri="{FF2B5EF4-FFF2-40B4-BE49-F238E27FC236}">
                <a16:creationId xmlns:a16="http://schemas.microsoft.com/office/drawing/2014/main" id="{14304256-43C0-4713-99A2-ADFDED6DE1FD}"/>
              </a:ext>
            </a:extLst>
          </p:cNvPr>
          <p:cNvSpPr txBox="1"/>
          <p:nvPr/>
        </p:nvSpPr>
        <p:spPr>
          <a:xfrm>
            <a:off x="1932389" y="4316168"/>
            <a:ext cx="2578095"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1" u="none" strike="noStrike" kern="1200" cap="none" spc="0" baseline="0" dirty="0">
                <a:solidFill>
                  <a:srgbClr val="FF5050"/>
                </a:solidFill>
                <a:uFillTx/>
                <a:latin typeface="Calibri"/>
              </a:rPr>
              <a:t>Diablo II</a:t>
            </a:r>
          </a:p>
        </p:txBody>
      </p:sp>
      <p:sp>
        <p:nvSpPr>
          <p:cNvPr id="7" name="TextBox 29">
            <a:extLst>
              <a:ext uri="{FF2B5EF4-FFF2-40B4-BE49-F238E27FC236}">
                <a16:creationId xmlns:a16="http://schemas.microsoft.com/office/drawing/2014/main" id="{46CCD9D3-BF10-494F-A6E7-9992C7CBE6C9}"/>
              </a:ext>
            </a:extLst>
          </p:cNvPr>
          <p:cNvSpPr txBox="1"/>
          <p:nvPr/>
        </p:nvSpPr>
        <p:spPr>
          <a:xfrm>
            <a:off x="9571763" y="5486258"/>
            <a:ext cx="2578095"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1" u="none" strike="noStrike" kern="1200" cap="none" spc="0" baseline="0" dirty="0">
                <a:solidFill>
                  <a:srgbClr val="FF5050"/>
                </a:solidFill>
                <a:uFillTx/>
                <a:latin typeface="Calibri"/>
              </a:rPr>
              <a:t>World of Warcraft</a:t>
            </a:r>
          </a:p>
        </p:txBody>
      </p:sp>
      <p:sp>
        <p:nvSpPr>
          <p:cNvPr id="8" name="TextBox 13">
            <a:extLst>
              <a:ext uri="{FF2B5EF4-FFF2-40B4-BE49-F238E27FC236}">
                <a16:creationId xmlns:a16="http://schemas.microsoft.com/office/drawing/2014/main" id="{73DADBCC-4897-49D5-B4D8-808876E4D59C}"/>
              </a:ext>
            </a:extLst>
          </p:cNvPr>
          <p:cNvSpPr txBox="1"/>
          <p:nvPr/>
        </p:nvSpPr>
        <p:spPr>
          <a:xfrm>
            <a:off x="2929316" y="2679704"/>
            <a:ext cx="4995477" cy="2585323"/>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Dans le genre RPG, elle a la forme d’une main afin de faire comprendre au joueur qu’il peut interagir avec les éléments du jeu. Elle implique que l’on peut cliquer mais aussi que l’on peut prendre des items et les déplacer.</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C’est pourquoi il est essentiel dans ce micro-jeu d’avoir un curseur en forme de main et d’avoir deux animations, la main simple et la main avec une surbrillance.</a:t>
            </a:r>
          </a:p>
        </p:txBody>
      </p:sp>
      <p:pic>
        <p:nvPicPr>
          <p:cNvPr id="9" name="Picture 2" descr="ABCDEFGHIJKLMNOPQRSTUVWXYZ">
            <a:extLst>
              <a:ext uri="{FF2B5EF4-FFF2-40B4-BE49-F238E27FC236}">
                <a16:creationId xmlns:a16="http://schemas.microsoft.com/office/drawing/2014/main" id="{2E3FA01B-0E1F-490F-AB5E-4155291388CC}"/>
              </a:ext>
            </a:extLst>
          </p:cNvPr>
          <p:cNvPicPr>
            <a:picLocks noChangeAspect="1"/>
          </p:cNvPicPr>
          <p:nvPr/>
        </p:nvPicPr>
        <p:blipFill>
          <a:blip r:embed="rId4"/>
          <a:srcRect/>
          <a:stretch>
            <a:fillRect/>
          </a:stretch>
        </p:blipFill>
        <p:spPr>
          <a:xfrm>
            <a:off x="2493212" y="274932"/>
            <a:ext cx="7205572" cy="381853"/>
          </a:xfrm>
          <a:prstGeom prst="rect">
            <a:avLst/>
          </a:prstGeom>
          <a:noFill/>
          <a:ln cap="flat">
            <a:noFill/>
          </a:ln>
        </p:spPr>
      </p:pic>
      <p:pic>
        <p:nvPicPr>
          <p:cNvPr id="10" name="Picture 8" descr="Résultat de recherche d'images pour &quot;fire png&quot;">
            <a:extLst>
              <a:ext uri="{FF2B5EF4-FFF2-40B4-BE49-F238E27FC236}">
                <a16:creationId xmlns:a16="http://schemas.microsoft.com/office/drawing/2014/main" id="{64D5A7F8-C12F-419C-8488-445FCE9293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5A4DDFD-C558-4BE1-9637-3AF34C800345}"/>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6" action="ppaction://hlinksldjump"/>
              </a:rPr>
              <a:t>Sommaire</a:t>
            </a:r>
            <a:endParaRPr lang="fr-FR" dirty="0">
              <a:solidFill>
                <a:srgbClr val="FF505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58">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336141-20A3-48ED-8C66-C9C15EB590D9}"/>
              </a:ext>
            </a:extLst>
          </p:cNvPr>
          <p:cNvSpPr txBox="1"/>
          <p:nvPr/>
        </p:nvSpPr>
        <p:spPr>
          <a:xfrm>
            <a:off x="0" y="964454"/>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Ambiance Sonore</a:t>
            </a:r>
            <a:endParaRPr lang="fr-FR" sz="2000" b="1" i="0" u="none" strike="noStrike" kern="1200" cap="none" spc="0" baseline="0">
              <a:solidFill>
                <a:srgbClr val="FF5050"/>
              </a:solidFill>
              <a:uFillTx/>
              <a:latin typeface="Calibri"/>
            </a:endParaRPr>
          </a:p>
        </p:txBody>
      </p:sp>
      <p:pic>
        <p:nvPicPr>
          <p:cNvPr id="3" name="Picture 2" descr="ABCDEFGHIJKLMNOPQRSTUVWXYZ">
            <a:extLst>
              <a:ext uri="{FF2B5EF4-FFF2-40B4-BE49-F238E27FC236}">
                <a16:creationId xmlns:a16="http://schemas.microsoft.com/office/drawing/2014/main" id="{2588108B-822C-4B2B-B1AC-ABC8ED9C7471}"/>
              </a:ext>
            </a:extLst>
          </p:cNvPr>
          <p:cNvPicPr>
            <a:picLocks noChangeAspect="1"/>
          </p:cNvPicPr>
          <p:nvPr/>
        </p:nvPicPr>
        <p:blipFill>
          <a:blip r:embed="rId5"/>
          <a:srcRect/>
          <a:stretch>
            <a:fillRect/>
          </a:stretch>
        </p:blipFill>
        <p:spPr>
          <a:xfrm>
            <a:off x="2493212" y="274932"/>
            <a:ext cx="7205572" cy="381853"/>
          </a:xfrm>
          <a:prstGeom prst="rect">
            <a:avLst/>
          </a:prstGeom>
          <a:noFill/>
          <a:ln cap="flat">
            <a:noFill/>
          </a:ln>
        </p:spPr>
      </p:pic>
      <p:sp>
        <p:nvSpPr>
          <p:cNvPr id="4" name="TextBox 13">
            <a:extLst>
              <a:ext uri="{FF2B5EF4-FFF2-40B4-BE49-F238E27FC236}">
                <a16:creationId xmlns:a16="http://schemas.microsoft.com/office/drawing/2014/main" id="{FA167B48-599F-4138-9863-5B3DED2CCAE5}"/>
              </a:ext>
            </a:extLst>
          </p:cNvPr>
          <p:cNvSpPr txBox="1"/>
          <p:nvPr/>
        </p:nvSpPr>
        <p:spPr>
          <a:xfrm>
            <a:off x="995114" y="2018784"/>
            <a:ext cx="4483842" cy="369335"/>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Diablo se caractérise par une seule musique :</a:t>
            </a:r>
          </a:p>
        </p:txBody>
      </p:sp>
      <p:sp>
        <p:nvSpPr>
          <p:cNvPr id="5" name="TextBox 13">
            <a:extLst>
              <a:ext uri="{FF2B5EF4-FFF2-40B4-BE49-F238E27FC236}">
                <a16:creationId xmlns:a16="http://schemas.microsoft.com/office/drawing/2014/main" id="{AA268B1A-D9E1-4A96-993D-591D08802BD4}"/>
              </a:ext>
            </a:extLst>
          </p:cNvPr>
          <p:cNvSpPr txBox="1"/>
          <p:nvPr/>
        </p:nvSpPr>
        <p:spPr>
          <a:xfrm>
            <a:off x="6633121" y="2018784"/>
            <a:ext cx="4483842" cy="646334"/>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Les items ont aussi des sons bien particuliers quand on les dépose :</a:t>
            </a:r>
          </a:p>
        </p:txBody>
      </p:sp>
      <p:sp>
        <p:nvSpPr>
          <p:cNvPr id="6" name="TextBox 13">
            <a:extLst>
              <a:ext uri="{FF2B5EF4-FFF2-40B4-BE49-F238E27FC236}">
                <a16:creationId xmlns:a16="http://schemas.microsoft.com/office/drawing/2014/main" id="{C408F32B-4487-4379-B8A0-6EE35DA941C7}"/>
              </a:ext>
            </a:extLst>
          </p:cNvPr>
          <p:cNvSpPr txBox="1"/>
          <p:nvPr/>
        </p:nvSpPr>
        <p:spPr>
          <a:xfrm>
            <a:off x="6252842" y="5288496"/>
            <a:ext cx="5217108" cy="1477328"/>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1" u="none" strike="noStrike" kern="0" cap="none" spc="0" baseline="0" dirty="0">
                <a:solidFill>
                  <a:srgbClr val="FF5050"/>
                </a:solidFill>
                <a:uFillTx/>
                <a:latin typeface="Calibri"/>
              </a:rPr>
              <a:t>Si le lien ne redirige pas bien, la section « Items » se trouve à 17:14</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i="1" kern="0" dirty="0">
                <a:solidFill>
                  <a:srgbClr val="FF5050"/>
                </a:solidFill>
                <a:latin typeface="Calibri"/>
              </a:rPr>
              <a:t>Si la vidéo ne fonctionne pas :</a:t>
            </a:r>
          </a:p>
          <a:p>
            <a:pPr lvl="0" algn="ctr">
              <a:defRPr sz="1800" b="0" i="0" u="none" strike="noStrike" kern="0" cap="none" spc="0" baseline="0">
                <a:solidFill>
                  <a:srgbClr val="000000"/>
                </a:solidFill>
                <a:uFillTx/>
              </a:defRPr>
            </a:pPr>
            <a:r>
              <a:rPr lang="fr-FR" dirty="0">
                <a:hlinkClick r:id="rId6"/>
              </a:rPr>
              <a:t>https://www.youtube.com/watch?v=6gb5eF3tL50</a:t>
            </a:r>
            <a:endParaRPr lang="fr-FR" i="1" kern="0" dirty="0">
              <a:solidFill>
                <a:srgbClr val="FF505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1" u="none" strike="noStrike" kern="1200" cap="none" spc="0" baseline="0" dirty="0">
              <a:solidFill>
                <a:srgbClr val="FF5050"/>
              </a:solidFill>
              <a:uFillTx/>
              <a:latin typeface="Calibri"/>
            </a:endParaRPr>
          </a:p>
        </p:txBody>
      </p:sp>
      <p:pic>
        <p:nvPicPr>
          <p:cNvPr id="7" name="Online Media 8" title="Diablo 2 - Tristram (HQ)">
            <a:extLst>
              <a:ext uri="{FF2B5EF4-FFF2-40B4-BE49-F238E27FC236}">
                <a16:creationId xmlns:a16="http://schemas.microsoft.com/office/drawing/2014/main" id="{412CB237-B893-4F07-9AC8-559B3C962799}"/>
              </a:ext>
            </a:extLst>
          </p:cNvPr>
          <p:cNvPicPr>
            <a:picLocks noChangeAspect="1"/>
          </p:cNvPicPr>
          <p:nvPr>
            <a:videoFile r:link="rId1"/>
            <p:extLst>
              <p:ext uri="{DAA4B4D4-6D71-4841-9C94-3DE7FCFB9230}">
                <p14:media xmlns:p14="http://schemas.microsoft.com/office/powerpoint/2010/main" r:link="rId2"/>
              </p:ext>
            </p:extLst>
          </p:nvPr>
        </p:nvPicPr>
        <p:blipFill>
          <a:blip r:embed="rId7"/>
          <a:stretch>
            <a:fillRect/>
          </a:stretch>
        </p:blipFill>
        <p:spPr>
          <a:xfrm>
            <a:off x="1172983" y="2547893"/>
            <a:ext cx="4305973" cy="3227137"/>
          </a:xfrm>
          <a:prstGeom prst="rect">
            <a:avLst/>
          </a:prstGeom>
          <a:noFill/>
          <a:ln cap="flat">
            <a:noFill/>
          </a:ln>
        </p:spPr>
      </p:pic>
      <p:pic>
        <p:nvPicPr>
          <p:cNvPr id="8" name="Online Media 9" title="Diablo 2 - Sound Effects - Part 1">
            <a:extLst>
              <a:ext uri="{FF2B5EF4-FFF2-40B4-BE49-F238E27FC236}">
                <a16:creationId xmlns:a16="http://schemas.microsoft.com/office/drawing/2014/main" id="{B3E97A54-838D-4B43-AE83-B2DB9107BFF2}"/>
              </a:ext>
            </a:extLst>
          </p:cNvPr>
          <p:cNvPicPr>
            <a:picLocks noChangeAspect="1"/>
          </p:cNvPicPr>
          <p:nvPr>
            <a:videoFile r:link="rId1"/>
            <p:extLst>
              <p:ext uri="{DAA4B4D4-6D71-4841-9C94-3DE7FCFB9230}">
                <p14:media xmlns:p14="http://schemas.microsoft.com/office/powerpoint/2010/main" r:link="rId3"/>
              </p:ext>
            </p:extLst>
          </p:nvPr>
        </p:nvPicPr>
        <p:blipFill>
          <a:blip r:embed="rId8"/>
          <a:stretch>
            <a:fillRect/>
          </a:stretch>
        </p:blipFill>
        <p:spPr>
          <a:xfrm>
            <a:off x="6535171" y="2766334"/>
            <a:ext cx="4483842" cy="2522162"/>
          </a:xfrm>
          <a:prstGeom prst="rect">
            <a:avLst/>
          </a:prstGeom>
          <a:noFill/>
          <a:ln cap="flat">
            <a:noFill/>
          </a:ln>
        </p:spPr>
      </p:pic>
      <p:sp>
        <p:nvSpPr>
          <p:cNvPr id="9" name="TextBox 13">
            <a:extLst>
              <a:ext uri="{FF2B5EF4-FFF2-40B4-BE49-F238E27FC236}">
                <a16:creationId xmlns:a16="http://schemas.microsoft.com/office/drawing/2014/main" id="{5319AE62-CD0B-4142-8616-46346FC14EB1}"/>
              </a:ext>
            </a:extLst>
          </p:cNvPr>
          <p:cNvSpPr txBox="1"/>
          <p:nvPr/>
        </p:nvSpPr>
        <p:spPr>
          <a:xfrm>
            <a:off x="630315" y="5288496"/>
            <a:ext cx="5308846" cy="92333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dirty="0">
                <a:solidFill>
                  <a:srgbClr val="FF5050"/>
                </a:solidFill>
                <a:uFillTx/>
                <a:latin typeface="Calibri"/>
              </a:rPr>
              <a:t>Musique : </a:t>
            </a:r>
            <a:r>
              <a:rPr lang="fr-FR" sz="1800" b="0" i="1" u="none" strike="noStrike" kern="1200" cap="none" spc="0" baseline="0" dirty="0" err="1">
                <a:solidFill>
                  <a:srgbClr val="FF5050"/>
                </a:solidFill>
                <a:uFillTx/>
                <a:latin typeface="Calibri"/>
              </a:rPr>
              <a:t>Tristram</a:t>
            </a:r>
            <a:endParaRPr lang="fr-FR" sz="1800" b="0" i="1" u="none" strike="noStrike" kern="1200" cap="none" spc="0" baseline="0" dirty="0">
              <a:solidFill>
                <a:srgbClr val="FF505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i="1" dirty="0">
                <a:solidFill>
                  <a:srgbClr val="FF5050"/>
                </a:solidFill>
                <a:latin typeface="Calibri"/>
              </a:rPr>
              <a:t>Si la vidéo ne fonctionne pas :</a:t>
            </a:r>
            <a:endParaRPr lang="fr-FR" sz="1800" b="0" i="1" u="none" strike="noStrike" kern="1200" cap="none" spc="0" baseline="0" dirty="0">
              <a:solidFill>
                <a:srgbClr val="FF5050"/>
              </a:solidFill>
              <a:uFillTx/>
              <a:latin typeface="Calibri"/>
            </a:endParaRPr>
          </a:p>
          <a:p>
            <a:pPr lvl="0" algn="ctr">
              <a:defRPr sz="1800" b="0" i="0" u="none" strike="noStrike" kern="0" cap="none" spc="0" baseline="0">
                <a:solidFill>
                  <a:srgbClr val="000000"/>
                </a:solidFill>
                <a:uFillTx/>
              </a:defRPr>
            </a:pPr>
            <a:r>
              <a:rPr lang="fr-FR" dirty="0">
                <a:hlinkClick r:id="rId9"/>
              </a:rPr>
              <a:t>https://www.youtube.com/watch?v=XheJnmLAwhk</a:t>
            </a:r>
            <a:endParaRPr lang="fr-FR" sz="1800" b="0" i="1" u="none" strike="noStrike" kern="1200" cap="none" spc="0" baseline="0" dirty="0">
              <a:solidFill>
                <a:srgbClr val="FF5050"/>
              </a:solidFill>
              <a:uFillTx/>
              <a:latin typeface="Calibri"/>
            </a:endParaRPr>
          </a:p>
        </p:txBody>
      </p:sp>
      <p:pic>
        <p:nvPicPr>
          <p:cNvPr id="10" name="Picture 8" descr="Résultat de recherche d'images pour &quot;fire png&quot;">
            <a:extLst>
              <a:ext uri="{FF2B5EF4-FFF2-40B4-BE49-F238E27FC236}">
                <a16:creationId xmlns:a16="http://schemas.microsoft.com/office/drawing/2014/main" id="{D3BF9B69-200E-46FB-B0E6-2AAAB3A8A05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8339338-07EE-4211-995B-22F226DE43BF}"/>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1" action="ppaction://hlinksldjump"/>
              </a:rPr>
              <a:t>Sommaire</a:t>
            </a:r>
            <a:endParaRPr lang="fr-FR" dirty="0">
              <a:solidFill>
                <a:srgbClr val="FF5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p:stCondLst>
                    <p:cond delay="indefinite"/>
                  </p:stCondLst>
                  <p:endCondLst>
                    <p:cond evt="onNext" delay="0">
                      <p:tgtEl>
                        <p:sldTgt/>
                      </p:tgtEl>
                    </p:cond>
                    <p:cond evt="onPrev" delay="0">
                      <p:tgtEl>
                        <p:sldTgt/>
                      </p:tgtEl>
                    </p:cond>
                  </p:endCondLst>
                </p:cTn>
                <p:tgtEl>
                  <p:spTgt spid="7"/>
                </p:tgtEl>
              </p:cMediaNode>
            </p:video>
            <p:video>
              <p:cMediaNode>
                <p:cTn id="12">
                  <p:stCondLst>
                    <p:cond delay="indefinite"/>
                  </p:stCondLst>
                  <p:endCondLst>
                    <p:cond evt="onNext" delay="0">
                      <p:tgtEl>
                        <p:sldTgt/>
                      </p:tgtEl>
                    </p:cond>
                    <p:cond evt="onPrev" delay="0">
                      <p:tgtEl>
                        <p:sldTgt/>
                      </p:tgtEl>
                    </p:cond>
                  </p:endCondLst>
                </p:cTn>
                <p:tgtEl>
                  <p:spTgt spid="8"/>
                </p:tgtEl>
              </p:cMediaNode>
            </p:video>
            <p:seq concurrent="1" nextAc="seek">
              <p:cTn id="13" dur="indefinite" nodeType="interactiveSeq">
                <p:stCondLst>
                  <p:cond evt="onClick" delay="0">
                    <p:tgtEl>
                      <p:spTgt spid="7"/>
                    </p:tgtEl>
                  </p:cond>
                </p:stCondLst>
                <p:childTnLst>
                  <p:par>
                    <p:cTn id="14" fill="hold">
                      <p:stCondLst>
                        <p:cond evt="onBegin" delay="0">
                          <p:tn val="13"/>
                        </p:cond>
                      </p:stCondLst>
                      <p:childTnLst>
                        <p:par>
                          <p:cTn id="15" fill="hold">
                            <p:stCondLst>
                              <p:cond delay="0"/>
                            </p:stCondLst>
                            <p:childTnLst>
                              <p:par>
                                <p:cTn id="16" presetID="2" presetClass="mediacall" presetSubtype="0" fill="hold" nodeType="clickEffect">
                                  <p:stCondLst>
                                    <p:cond delay="0"/>
                                  </p:stCondLst>
                                  <p:childTnLst>
                                    <p:cmd type="call" cmd="togglePause">
                                      <p:cBhvr>
                                        <p:cTn id="17"/>
                                        <p:tgtEl>
                                          <p:spTgt spid="7"/>
                                        </p:tgtEl>
                                      </p:cBhvr>
                                    </p:cmd>
                                  </p:childTnLst>
                                </p:cTn>
                              </p:par>
                            </p:childTnLst>
                          </p:cTn>
                        </p:par>
                      </p:childTnLst>
                    </p:cTn>
                  </p:par>
                </p:childTnLst>
              </p:cTn>
              <p:nextCondLst>
                <p:cond evt="onClick" delay="0">
                  <p:tgtEl>
                    <p:spTgt spid="7"/>
                  </p:tgtEl>
                </p:cond>
              </p:nextCondLst>
            </p:seq>
            <p:seq concurrent="1" nextAc="seek">
              <p:cTn id="18" dur="indefinite" nodeType="interactiveSeq">
                <p:stCondLst>
                  <p:cond evt="onClick" delay="0">
                    <p:tgtEl>
                      <p:spTgt spid="8"/>
                    </p:tgtEl>
                  </p:cond>
                </p:stCondLst>
                <p:childTnLst>
                  <p:par>
                    <p:cTn id="19" fill="hold">
                      <p:stCondLst>
                        <p:cond evt="onBegin" delay="0">
                          <p:tn val="18"/>
                        </p:cond>
                      </p:stCondLst>
                      <p:childTnLst>
                        <p:par>
                          <p:cTn id="20" fill="hold">
                            <p:stCondLst>
                              <p:cond delay="0"/>
                            </p:stCondLst>
                            <p:childTnLst>
                              <p:par>
                                <p:cTn id="21" presetID="2" presetClass="mediacall" presetSubtype="0" fill="hold" nodeType="clickEffect">
                                  <p:stCondLst>
                                    <p:cond delay="0"/>
                                  </p:stCondLst>
                                  <p:childTnLst>
                                    <p:cmd type="call" cmd="togglePause">
                                      <p:cBhvr>
                                        <p:cTn id="22"/>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name="Slide71">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8F4CEE-ABCE-4E54-904C-83DDA41EEF6C}"/>
              </a:ext>
            </a:extLst>
          </p:cNvPr>
          <p:cNvSpPr txBox="1"/>
          <p:nvPr/>
        </p:nvSpPr>
        <p:spPr>
          <a:xfrm>
            <a:off x="0" y="964454"/>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Ambiance Sonore</a:t>
            </a:r>
            <a:endParaRPr lang="fr-FR" sz="2000" b="1" i="0" u="none" strike="noStrike" kern="1200" cap="none" spc="0" baseline="0">
              <a:solidFill>
                <a:srgbClr val="FF5050"/>
              </a:solidFill>
              <a:uFillTx/>
              <a:latin typeface="Calibri"/>
            </a:endParaRPr>
          </a:p>
        </p:txBody>
      </p:sp>
      <p:pic>
        <p:nvPicPr>
          <p:cNvPr id="3" name="Picture 2" descr="ABCDEFGHIJKLMNOPQRSTUVWXYZ">
            <a:extLst>
              <a:ext uri="{FF2B5EF4-FFF2-40B4-BE49-F238E27FC236}">
                <a16:creationId xmlns:a16="http://schemas.microsoft.com/office/drawing/2014/main" id="{7A5F7D51-F7D2-48B6-8BAC-C190DE3EC9DB}"/>
              </a:ext>
            </a:extLst>
          </p:cNvPr>
          <p:cNvPicPr>
            <a:picLocks noChangeAspect="1"/>
          </p:cNvPicPr>
          <p:nvPr/>
        </p:nvPicPr>
        <p:blipFill>
          <a:blip r:embed="rId2"/>
          <a:srcRect/>
          <a:stretch>
            <a:fillRect/>
          </a:stretch>
        </p:blipFill>
        <p:spPr>
          <a:xfrm>
            <a:off x="2493212" y="274932"/>
            <a:ext cx="7205572" cy="381853"/>
          </a:xfrm>
          <a:prstGeom prst="rect">
            <a:avLst/>
          </a:prstGeom>
          <a:noFill/>
          <a:ln cap="flat">
            <a:noFill/>
          </a:ln>
        </p:spPr>
      </p:pic>
      <p:sp>
        <p:nvSpPr>
          <p:cNvPr id="4" name="TextBox 13">
            <a:extLst>
              <a:ext uri="{FF2B5EF4-FFF2-40B4-BE49-F238E27FC236}">
                <a16:creationId xmlns:a16="http://schemas.microsoft.com/office/drawing/2014/main" id="{4BD996FC-3547-4E3D-B763-B934BC7B42F0}"/>
              </a:ext>
            </a:extLst>
          </p:cNvPr>
          <p:cNvSpPr txBox="1"/>
          <p:nvPr/>
        </p:nvSpPr>
        <p:spPr>
          <a:xfrm>
            <a:off x="163394" y="2169788"/>
            <a:ext cx="11865208" cy="132343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Les items qui n’ont rien à voir avec Diablo auront aussi des sons lorsqu’on les dépose dans l’inventaire.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0" cap="none" spc="0" baseline="0" dirty="0">
                <a:solidFill>
                  <a:srgbClr val="FF5050"/>
                </a:solidFill>
                <a:uFillTx/>
                <a:latin typeface="Calibri"/>
              </a:rPr>
              <a:t>Ici on joue sur le côté décalé et les sons doivent être amusants.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000" b="0" i="0" u="none" strike="noStrike" kern="1200" cap="none" spc="0" baseline="0" dirty="0">
              <a:solidFill>
                <a:srgbClr val="FF505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000" b="0" i="0" u="none" strike="noStrike" kern="1200" cap="none" spc="0" baseline="0" dirty="0">
              <a:solidFill>
                <a:srgbClr val="FF5050"/>
              </a:solidFill>
              <a:uFillTx/>
              <a:latin typeface="Calibri"/>
            </a:endParaRPr>
          </a:p>
        </p:txBody>
      </p:sp>
      <p:grpSp>
        <p:nvGrpSpPr>
          <p:cNvPr id="5" name="Groupe 9">
            <a:extLst>
              <a:ext uri="{FF2B5EF4-FFF2-40B4-BE49-F238E27FC236}">
                <a16:creationId xmlns:a16="http://schemas.microsoft.com/office/drawing/2014/main" id="{01E791B8-F232-4959-A498-3BBCFE7DDE2C}"/>
              </a:ext>
            </a:extLst>
          </p:cNvPr>
          <p:cNvGrpSpPr/>
          <p:nvPr/>
        </p:nvGrpSpPr>
        <p:grpSpPr>
          <a:xfrm>
            <a:off x="1374306" y="3404428"/>
            <a:ext cx="728621" cy="888181"/>
            <a:chOff x="1374306" y="3404428"/>
            <a:chExt cx="728621" cy="888181"/>
          </a:xfrm>
        </p:grpSpPr>
        <p:grpSp>
          <p:nvGrpSpPr>
            <p:cNvPr id="6" name="Groupe 11">
              <a:extLst>
                <a:ext uri="{FF2B5EF4-FFF2-40B4-BE49-F238E27FC236}">
                  <a16:creationId xmlns:a16="http://schemas.microsoft.com/office/drawing/2014/main" id="{21C6514C-43FA-4996-A069-F527E01B54CE}"/>
                </a:ext>
              </a:extLst>
            </p:cNvPr>
            <p:cNvGrpSpPr/>
            <p:nvPr/>
          </p:nvGrpSpPr>
          <p:grpSpPr>
            <a:xfrm>
              <a:off x="1444313" y="3404428"/>
              <a:ext cx="575760" cy="888181"/>
              <a:chOff x="1444313" y="3404428"/>
              <a:chExt cx="575760" cy="888181"/>
            </a:xfrm>
          </p:grpSpPr>
          <p:pic>
            <p:nvPicPr>
              <p:cNvPr id="7" name="Picture 8">
                <a:extLst>
                  <a:ext uri="{FF2B5EF4-FFF2-40B4-BE49-F238E27FC236}">
                    <a16:creationId xmlns:a16="http://schemas.microsoft.com/office/drawing/2014/main" id="{ADEE3E24-80BA-4DE5-A57F-A0C9E7406332}"/>
                  </a:ext>
                </a:extLst>
              </p:cNvPr>
              <p:cNvPicPr>
                <a:picLocks noChangeAspect="1"/>
              </p:cNvPicPr>
              <p:nvPr/>
            </p:nvPicPr>
            <p:blipFill>
              <a:blip r:embed="rId3"/>
              <a:srcRect l="57397" t="58884" r="37982" b="34954"/>
              <a:stretch>
                <a:fillRect/>
              </a:stretch>
            </p:blipFill>
            <p:spPr>
              <a:xfrm>
                <a:off x="1444313" y="3997028"/>
                <a:ext cx="294299" cy="294299"/>
              </a:xfrm>
              <a:prstGeom prst="rect">
                <a:avLst/>
              </a:prstGeom>
              <a:noFill/>
              <a:ln cap="flat">
                <a:noFill/>
              </a:ln>
            </p:spPr>
          </p:pic>
          <p:pic>
            <p:nvPicPr>
              <p:cNvPr id="8" name="Picture 8">
                <a:extLst>
                  <a:ext uri="{FF2B5EF4-FFF2-40B4-BE49-F238E27FC236}">
                    <a16:creationId xmlns:a16="http://schemas.microsoft.com/office/drawing/2014/main" id="{03F211A0-0A81-4788-AF9F-63ECF4A697CD}"/>
                  </a:ext>
                </a:extLst>
              </p:cNvPr>
              <p:cNvPicPr>
                <a:picLocks noChangeAspect="1"/>
              </p:cNvPicPr>
              <p:nvPr/>
            </p:nvPicPr>
            <p:blipFill>
              <a:blip r:embed="rId3"/>
              <a:srcRect l="57397" t="58884" r="37982" b="34954"/>
              <a:stretch>
                <a:fillRect/>
              </a:stretch>
            </p:blipFill>
            <p:spPr>
              <a:xfrm>
                <a:off x="1444313" y="3702332"/>
                <a:ext cx="294299" cy="294299"/>
              </a:xfrm>
              <a:prstGeom prst="rect">
                <a:avLst/>
              </a:prstGeom>
              <a:noFill/>
              <a:ln cap="flat">
                <a:noFill/>
              </a:ln>
            </p:spPr>
          </p:pic>
          <p:pic>
            <p:nvPicPr>
              <p:cNvPr id="9" name="Picture 8">
                <a:extLst>
                  <a:ext uri="{FF2B5EF4-FFF2-40B4-BE49-F238E27FC236}">
                    <a16:creationId xmlns:a16="http://schemas.microsoft.com/office/drawing/2014/main" id="{E5057FEE-6888-433F-A7F1-41ADAA351013}"/>
                  </a:ext>
                </a:extLst>
              </p:cNvPr>
              <p:cNvPicPr>
                <a:picLocks noChangeAspect="1"/>
              </p:cNvPicPr>
              <p:nvPr/>
            </p:nvPicPr>
            <p:blipFill>
              <a:blip r:embed="rId3"/>
              <a:srcRect l="57397" t="58884" r="37982" b="34954"/>
              <a:stretch>
                <a:fillRect/>
              </a:stretch>
            </p:blipFill>
            <p:spPr>
              <a:xfrm>
                <a:off x="1449589" y="3408032"/>
                <a:ext cx="294299" cy="294299"/>
              </a:xfrm>
              <a:prstGeom prst="rect">
                <a:avLst/>
              </a:prstGeom>
              <a:noFill/>
              <a:ln cap="flat">
                <a:noFill/>
              </a:ln>
            </p:spPr>
          </p:pic>
          <p:pic>
            <p:nvPicPr>
              <p:cNvPr id="10" name="Picture 8">
                <a:extLst>
                  <a:ext uri="{FF2B5EF4-FFF2-40B4-BE49-F238E27FC236}">
                    <a16:creationId xmlns:a16="http://schemas.microsoft.com/office/drawing/2014/main" id="{EB32C610-2FFF-4E5E-992E-F947758D253E}"/>
                  </a:ext>
                </a:extLst>
              </p:cNvPr>
              <p:cNvPicPr>
                <a:picLocks noChangeAspect="1"/>
              </p:cNvPicPr>
              <p:nvPr/>
            </p:nvPicPr>
            <p:blipFill>
              <a:blip r:embed="rId3"/>
              <a:srcRect l="57397" t="58884" r="37982" b="34954"/>
              <a:stretch>
                <a:fillRect/>
              </a:stretch>
            </p:blipFill>
            <p:spPr>
              <a:xfrm>
                <a:off x="1725774" y="3404428"/>
                <a:ext cx="294299" cy="294299"/>
              </a:xfrm>
              <a:prstGeom prst="rect">
                <a:avLst/>
              </a:prstGeom>
              <a:noFill/>
              <a:ln cap="flat">
                <a:noFill/>
              </a:ln>
            </p:spPr>
          </p:pic>
          <p:pic>
            <p:nvPicPr>
              <p:cNvPr id="11" name="Picture 8">
                <a:extLst>
                  <a:ext uri="{FF2B5EF4-FFF2-40B4-BE49-F238E27FC236}">
                    <a16:creationId xmlns:a16="http://schemas.microsoft.com/office/drawing/2014/main" id="{FDC47515-318F-4538-8D0E-2FF8E5B4F41B}"/>
                  </a:ext>
                </a:extLst>
              </p:cNvPr>
              <p:cNvPicPr>
                <a:picLocks noChangeAspect="1"/>
              </p:cNvPicPr>
              <p:nvPr/>
            </p:nvPicPr>
            <p:blipFill>
              <a:blip r:embed="rId3"/>
              <a:srcRect l="57397" t="58884" r="37982" b="34954"/>
              <a:stretch>
                <a:fillRect/>
              </a:stretch>
            </p:blipFill>
            <p:spPr>
              <a:xfrm>
                <a:off x="1725773" y="3697527"/>
                <a:ext cx="294299" cy="294299"/>
              </a:xfrm>
              <a:prstGeom prst="rect">
                <a:avLst/>
              </a:prstGeom>
              <a:noFill/>
              <a:ln cap="flat">
                <a:noFill/>
              </a:ln>
            </p:spPr>
          </p:pic>
          <p:pic>
            <p:nvPicPr>
              <p:cNvPr id="12" name="Picture 8">
                <a:extLst>
                  <a:ext uri="{FF2B5EF4-FFF2-40B4-BE49-F238E27FC236}">
                    <a16:creationId xmlns:a16="http://schemas.microsoft.com/office/drawing/2014/main" id="{4162477C-6A3B-466E-9821-689F5297FFC0}"/>
                  </a:ext>
                </a:extLst>
              </p:cNvPr>
              <p:cNvPicPr>
                <a:picLocks noChangeAspect="1"/>
              </p:cNvPicPr>
              <p:nvPr/>
            </p:nvPicPr>
            <p:blipFill>
              <a:blip r:embed="rId3"/>
              <a:srcRect l="57397" t="58884" r="37982" b="34954"/>
              <a:stretch>
                <a:fillRect/>
              </a:stretch>
            </p:blipFill>
            <p:spPr>
              <a:xfrm>
                <a:off x="1716626" y="3998310"/>
                <a:ext cx="294299" cy="294299"/>
              </a:xfrm>
              <a:prstGeom prst="rect">
                <a:avLst/>
              </a:prstGeom>
              <a:noFill/>
              <a:ln cap="flat">
                <a:noFill/>
              </a:ln>
            </p:spPr>
          </p:pic>
        </p:grpSp>
        <p:pic>
          <p:nvPicPr>
            <p:cNvPr id="13" name="Picture 2" descr="Résultat de recherche d'images pour &quot;Nounours en peluche png&quot;">
              <a:extLst>
                <a:ext uri="{FF2B5EF4-FFF2-40B4-BE49-F238E27FC236}">
                  <a16:creationId xmlns:a16="http://schemas.microsoft.com/office/drawing/2014/main" id="{41693439-9414-4C93-9F86-7188212A2E4F}"/>
                </a:ext>
              </a:extLst>
            </p:cNvPr>
            <p:cNvPicPr>
              <a:picLocks noChangeAspect="1"/>
            </p:cNvPicPr>
            <p:nvPr/>
          </p:nvPicPr>
          <p:blipFill>
            <a:blip r:embed="rId4"/>
            <a:srcRect/>
            <a:stretch>
              <a:fillRect/>
            </a:stretch>
          </p:blipFill>
          <p:spPr>
            <a:xfrm>
              <a:off x="1374306" y="3479164"/>
              <a:ext cx="728621" cy="728621"/>
            </a:xfrm>
            <a:prstGeom prst="rect">
              <a:avLst/>
            </a:prstGeom>
            <a:noFill/>
            <a:ln cap="flat">
              <a:noFill/>
            </a:ln>
          </p:spPr>
        </p:pic>
      </p:grpSp>
      <p:grpSp>
        <p:nvGrpSpPr>
          <p:cNvPr id="14" name="Groupe 22">
            <a:extLst>
              <a:ext uri="{FF2B5EF4-FFF2-40B4-BE49-F238E27FC236}">
                <a16:creationId xmlns:a16="http://schemas.microsoft.com/office/drawing/2014/main" id="{CC0CEF68-8369-4AFA-98C8-4C9C65B94019}"/>
              </a:ext>
            </a:extLst>
          </p:cNvPr>
          <p:cNvGrpSpPr/>
          <p:nvPr/>
        </p:nvGrpSpPr>
        <p:grpSpPr>
          <a:xfrm>
            <a:off x="4331320" y="4782924"/>
            <a:ext cx="1028608" cy="944831"/>
            <a:chOff x="4331320" y="4782924"/>
            <a:chExt cx="1028608" cy="944831"/>
          </a:xfrm>
        </p:grpSpPr>
        <p:grpSp>
          <p:nvGrpSpPr>
            <p:cNvPr id="15" name="Groupe 23">
              <a:extLst>
                <a:ext uri="{FF2B5EF4-FFF2-40B4-BE49-F238E27FC236}">
                  <a16:creationId xmlns:a16="http://schemas.microsoft.com/office/drawing/2014/main" id="{52C28BEA-EA8B-440F-9E03-8479A0F7DD15}"/>
                </a:ext>
              </a:extLst>
            </p:cNvPr>
            <p:cNvGrpSpPr/>
            <p:nvPr/>
          </p:nvGrpSpPr>
          <p:grpSpPr>
            <a:xfrm>
              <a:off x="4435562" y="4894417"/>
              <a:ext cx="849669" cy="833338"/>
              <a:chOff x="4435562" y="4894417"/>
              <a:chExt cx="849669" cy="833338"/>
            </a:xfrm>
          </p:grpSpPr>
          <p:pic>
            <p:nvPicPr>
              <p:cNvPr id="16" name="Picture 8">
                <a:extLst>
                  <a:ext uri="{FF2B5EF4-FFF2-40B4-BE49-F238E27FC236}">
                    <a16:creationId xmlns:a16="http://schemas.microsoft.com/office/drawing/2014/main" id="{22593C5D-D8F0-42CC-8E1E-D2DC6D1F42F9}"/>
                  </a:ext>
                </a:extLst>
              </p:cNvPr>
              <p:cNvPicPr>
                <a:picLocks noChangeAspect="1"/>
              </p:cNvPicPr>
              <p:nvPr/>
            </p:nvPicPr>
            <p:blipFill>
              <a:blip r:embed="rId3"/>
              <a:srcRect l="57397" t="58884" r="37982" b="34954"/>
              <a:stretch>
                <a:fillRect/>
              </a:stretch>
            </p:blipFill>
            <p:spPr>
              <a:xfrm>
                <a:off x="4718633" y="5444456"/>
                <a:ext cx="283299" cy="283299"/>
              </a:xfrm>
              <a:prstGeom prst="rect">
                <a:avLst/>
              </a:prstGeom>
              <a:noFill/>
              <a:ln cap="flat">
                <a:noFill/>
              </a:ln>
            </p:spPr>
          </p:pic>
          <p:pic>
            <p:nvPicPr>
              <p:cNvPr id="17" name="Picture 8">
                <a:extLst>
                  <a:ext uri="{FF2B5EF4-FFF2-40B4-BE49-F238E27FC236}">
                    <a16:creationId xmlns:a16="http://schemas.microsoft.com/office/drawing/2014/main" id="{0EFE4A0D-6321-4023-955C-EA4D201DD08B}"/>
                  </a:ext>
                </a:extLst>
              </p:cNvPr>
              <p:cNvPicPr>
                <a:picLocks noChangeAspect="1"/>
              </p:cNvPicPr>
              <p:nvPr/>
            </p:nvPicPr>
            <p:blipFill>
              <a:blip r:embed="rId3"/>
              <a:srcRect l="57397" t="58884" r="37982" b="34954"/>
              <a:stretch>
                <a:fillRect/>
              </a:stretch>
            </p:blipFill>
            <p:spPr>
              <a:xfrm>
                <a:off x="4718742" y="4897517"/>
                <a:ext cx="283299" cy="283299"/>
              </a:xfrm>
              <a:prstGeom prst="rect">
                <a:avLst/>
              </a:prstGeom>
              <a:noFill/>
              <a:ln cap="flat">
                <a:noFill/>
              </a:ln>
            </p:spPr>
          </p:pic>
          <p:pic>
            <p:nvPicPr>
              <p:cNvPr id="18" name="Picture 8">
                <a:extLst>
                  <a:ext uri="{FF2B5EF4-FFF2-40B4-BE49-F238E27FC236}">
                    <a16:creationId xmlns:a16="http://schemas.microsoft.com/office/drawing/2014/main" id="{417EE90F-7C6B-4271-A06D-ED49729EE377}"/>
                  </a:ext>
                </a:extLst>
              </p:cNvPr>
              <p:cNvPicPr>
                <a:picLocks noChangeAspect="1"/>
              </p:cNvPicPr>
              <p:nvPr/>
            </p:nvPicPr>
            <p:blipFill>
              <a:blip r:embed="rId3"/>
              <a:srcRect l="57397" t="58884" r="37982" b="34954"/>
              <a:stretch>
                <a:fillRect/>
              </a:stretch>
            </p:blipFill>
            <p:spPr>
              <a:xfrm>
                <a:off x="4435562" y="4894417"/>
                <a:ext cx="283299" cy="283299"/>
              </a:xfrm>
              <a:prstGeom prst="rect">
                <a:avLst/>
              </a:prstGeom>
              <a:noFill/>
              <a:ln cap="flat">
                <a:noFill/>
              </a:ln>
            </p:spPr>
          </p:pic>
          <p:pic>
            <p:nvPicPr>
              <p:cNvPr id="19" name="Picture 8">
                <a:extLst>
                  <a:ext uri="{FF2B5EF4-FFF2-40B4-BE49-F238E27FC236}">
                    <a16:creationId xmlns:a16="http://schemas.microsoft.com/office/drawing/2014/main" id="{34A5F44E-C363-4BAA-B8AD-A52C466D9E19}"/>
                  </a:ext>
                </a:extLst>
              </p:cNvPr>
              <p:cNvPicPr>
                <a:picLocks noChangeAspect="1"/>
              </p:cNvPicPr>
              <p:nvPr/>
            </p:nvPicPr>
            <p:blipFill>
              <a:blip r:embed="rId3"/>
              <a:srcRect l="57397" t="58884" r="37982" b="34954"/>
              <a:stretch>
                <a:fillRect/>
              </a:stretch>
            </p:blipFill>
            <p:spPr>
              <a:xfrm>
                <a:off x="5001932" y="4900626"/>
                <a:ext cx="283299" cy="283299"/>
              </a:xfrm>
              <a:prstGeom prst="rect">
                <a:avLst/>
              </a:prstGeom>
              <a:noFill/>
              <a:ln cap="flat">
                <a:noFill/>
              </a:ln>
            </p:spPr>
          </p:pic>
          <p:pic>
            <p:nvPicPr>
              <p:cNvPr id="20" name="Picture 8">
                <a:extLst>
                  <a:ext uri="{FF2B5EF4-FFF2-40B4-BE49-F238E27FC236}">
                    <a16:creationId xmlns:a16="http://schemas.microsoft.com/office/drawing/2014/main" id="{40FE9BFB-260B-4B77-A691-F3248E21E6C2}"/>
                  </a:ext>
                </a:extLst>
              </p:cNvPr>
              <p:cNvPicPr>
                <a:picLocks noChangeAspect="1"/>
              </p:cNvPicPr>
              <p:nvPr/>
            </p:nvPicPr>
            <p:blipFill>
              <a:blip r:embed="rId3"/>
              <a:srcRect l="57397" t="58884" r="37982" b="34954"/>
              <a:stretch>
                <a:fillRect/>
              </a:stretch>
            </p:blipFill>
            <p:spPr>
              <a:xfrm>
                <a:off x="4718742" y="5167201"/>
                <a:ext cx="283299" cy="283299"/>
              </a:xfrm>
              <a:prstGeom prst="rect">
                <a:avLst/>
              </a:prstGeom>
              <a:noFill/>
              <a:ln cap="flat">
                <a:noFill/>
              </a:ln>
            </p:spPr>
          </p:pic>
        </p:grpSp>
        <p:pic>
          <p:nvPicPr>
            <p:cNvPr id="21" name="Picture 2" descr="Résultat de recherche d'images pour &quot;parapluie png&quot;">
              <a:extLst>
                <a:ext uri="{FF2B5EF4-FFF2-40B4-BE49-F238E27FC236}">
                  <a16:creationId xmlns:a16="http://schemas.microsoft.com/office/drawing/2014/main" id="{36A90B56-E24A-40B4-A3C3-A48A01AC8F4C}"/>
                </a:ext>
              </a:extLst>
            </p:cNvPr>
            <p:cNvPicPr>
              <a:picLocks noChangeAspect="1"/>
            </p:cNvPicPr>
            <p:nvPr/>
          </p:nvPicPr>
          <p:blipFill>
            <a:blip r:embed="rId5"/>
            <a:srcRect/>
            <a:stretch>
              <a:fillRect/>
            </a:stretch>
          </p:blipFill>
          <p:spPr>
            <a:xfrm>
              <a:off x="4331320" y="4782924"/>
              <a:ext cx="1028608" cy="839346"/>
            </a:xfrm>
            <a:prstGeom prst="rect">
              <a:avLst/>
            </a:prstGeom>
            <a:noFill/>
            <a:ln cap="flat">
              <a:noFill/>
            </a:ln>
          </p:spPr>
        </p:pic>
      </p:grpSp>
      <p:sp>
        <p:nvSpPr>
          <p:cNvPr id="22" name="TextBox 13">
            <a:extLst>
              <a:ext uri="{FF2B5EF4-FFF2-40B4-BE49-F238E27FC236}">
                <a16:creationId xmlns:a16="http://schemas.microsoft.com/office/drawing/2014/main" id="{EB4C80D0-EB04-4921-A9C8-E2F895013E5B}"/>
              </a:ext>
            </a:extLst>
          </p:cNvPr>
          <p:cNvSpPr txBox="1"/>
          <p:nvPr/>
        </p:nvSpPr>
        <p:spPr>
          <a:xfrm>
            <a:off x="2173665" y="3601090"/>
            <a:ext cx="4573792" cy="95410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Bruit d’une Peluche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1" u="none" strike="noStrike" kern="0" cap="none" spc="0" baseline="0" dirty="0">
                <a:solidFill>
                  <a:srgbClr val="FF5050"/>
                </a:solidFill>
                <a:uFillTx/>
                <a:latin typeface="Calibri"/>
              </a:rPr>
              <a:t>(Voir Naheulbeuk et la peluche du Nain)</a:t>
            </a:r>
            <a:r>
              <a:rPr lang="fr-FR" sz="1600" b="0" i="1" u="none" strike="noStrike" kern="1200" cap="none" spc="0" baseline="0" dirty="0">
                <a:solidFill>
                  <a:srgbClr val="FF5050"/>
                </a:solidFill>
                <a:uFillTx/>
                <a:latin typeface="Calibri"/>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000" b="0" i="0" u="none" strike="noStrike" kern="1200" cap="none" spc="0" baseline="0" dirty="0">
              <a:solidFill>
                <a:srgbClr val="FF5050"/>
              </a:solidFill>
              <a:uFillTx/>
              <a:latin typeface="Calibri"/>
            </a:endParaRPr>
          </a:p>
        </p:txBody>
      </p:sp>
      <p:sp>
        <p:nvSpPr>
          <p:cNvPr id="23" name="TextBox 13">
            <a:extLst>
              <a:ext uri="{FF2B5EF4-FFF2-40B4-BE49-F238E27FC236}">
                <a16:creationId xmlns:a16="http://schemas.microsoft.com/office/drawing/2014/main" id="{B87390B5-FBCA-48A1-8439-9102F50DCCEA}"/>
              </a:ext>
            </a:extLst>
          </p:cNvPr>
          <p:cNvSpPr txBox="1"/>
          <p:nvPr/>
        </p:nvSpPr>
        <p:spPr>
          <a:xfrm>
            <a:off x="5464170" y="5019873"/>
            <a:ext cx="4573792"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Bruit d’un parapluie qui s’ouvre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000" b="0" i="0" u="none" strike="noStrike" kern="1200" cap="none" spc="0" baseline="0" dirty="0">
              <a:solidFill>
                <a:srgbClr val="FF5050"/>
              </a:solidFill>
              <a:uFillTx/>
              <a:latin typeface="Calibri"/>
            </a:endParaRPr>
          </a:p>
        </p:txBody>
      </p:sp>
      <p:grpSp>
        <p:nvGrpSpPr>
          <p:cNvPr id="24" name="Groupe 32">
            <a:extLst>
              <a:ext uri="{FF2B5EF4-FFF2-40B4-BE49-F238E27FC236}">
                <a16:creationId xmlns:a16="http://schemas.microsoft.com/office/drawing/2014/main" id="{A29FB550-B66A-492C-978F-C1BBA7C1E06A}"/>
              </a:ext>
            </a:extLst>
          </p:cNvPr>
          <p:cNvGrpSpPr/>
          <p:nvPr/>
        </p:nvGrpSpPr>
        <p:grpSpPr>
          <a:xfrm>
            <a:off x="7113049" y="3437536"/>
            <a:ext cx="546015" cy="830189"/>
            <a:chOff x="6818205" y="3481298"/>
            <a:chExt cx="546015" cy="830189"/>
          </a:xfrm>
        </p:grpSpPr>
        <p:grpSp>
          <p:nvGrpSpPr>
            <p:cNvPr id="25" name="Groupe 33">
              <a:extLst>
                <a:ext uri="{FF2B5EF4-FFF2-40B4-BE49-F238E27FC236}">
                  <a16:creationId xmlns:a16="http://schemas.microsoft.com/office/drawing/2014/main" id="{6DFC91E6-66B7-448A-B3A4-D8BCAD8D7851}"/>
                </a:ext>
              </a:extLst>
            </p:cNvPr>
            <p:cNvGrpSpPr/>
            <p:nvPr/>
          </p:nvGrpSpPr>
          <p:grpSpPr>
            <a:xfrm>
              <a:off x="6818205" y="3481298"/>
              <a:ext cx="546015" cy="830189"/>
              <a:chOff x="6818205" y="3481298"/>
              <a:chExt cx="546015" cy="830189"/>
            </a:xfrm>
          </p:grpSpPr>
          <p:pic>
            <p:nvPicPr>
              <p:cNvPr id="26" name="Picture 8">
                <a:extLst>
                  <a:ext uri="{FF2B5EF4-FFF2-40B4-BE49-F238E27FC236}">
                    <a16:creationId xmlns:a16="http://schemas.microsoft.com/office/drawing/2014/main" id="{CA32C381-8FE3-4E7D-B886-9721DE54310E}"/>
                  </a:ext>
                </a:extLst>
              </p:cNvPr>
              <p:cNvPicPr>
                <a:picLocks noChangeAspect="1"/>
              </p:cNvPicPr>
              <p:nvPr/>
            </p:nvPicPr>
            <p:blipFill>
              <a:blip r:embed="rId3"/>
              <a:srcRect l="57397" t="58884" r="37982" b="34954"/>
              <a:stretch>
                <a:fillRect/>
              </a:stretch>
            </p:blipFill>
            <p:spPr>
              <a:xfrm>
                <a:off x="6818205" y="4034095"/>
                <a:ext cx="277392" cy="277392"/>
              </a:xfrm>
              <a:prstGeom prst="rect">
                <a:avLst/>
              </a:prstGeom>
              <a:noFill/>
              <a:ln cap="flat">
                <a:noFill/>
              </a:ln>
            </p:spPr>
          </p:pic>
          <p:pic>
            <p:nvPicPr>
              <p:cNvPr id="27" name="Picture 8">
                <a:extLst>
                  <a:ext uri="{FF2B5EF4-FFF2-40B4-BE49-F238E27FC236}">
                    <a16:creationId xmlns:a16="http://schemas.microsoft.com/office/drawing/2014/main" id="{694352C7-C355-476D-9DB8-C359EAFCF34E}"/>
                  </a:ext>
                </a:extLst>
              </p:cNvPr>
              <p:cNvPicPr>
                <a:picLocks noChangeAspect="1"/>
              </p:cNvPicPr>
              <p:nvPr/>
            </p:nvPicPr>
            <p:blipFill>
              <a:blip r:embed="rId3"/>
              <a:srcRect l="57397" t="58884" r="37982" b="34954"/>
              <a:stretch>
                <a:fillRect/>
              </a:stretch>
            </p:blipFill>
            <p:spPr>
              <a:xfrm>
                <a:off x="6818205" y="3756018"/>
                <a:ext cx="277392" cy="277392"/>
              </a:xfrm>
              <a:prstGeom prst="rect">
                <a:avLst/>
              </a:prstGeom>
              <a:noFill/>
              <a:ln cap="flat">
                <a:noFill/>
              </a:ln>
            </p:spPr>
          </p:pic>
          <p:pic>
            <p:nvPicPr>
              <p:cNvPr id="28" name="Picture 8">
                <a:extLst>
                  <a:ext uri="{FF2B5EF4-FFF2-40B4-BE49-F238E27FC236}">
                    <a16:creationId xmlns:a16="http://schemas.microsoft.com/office/drawing/2014/main" id="{A7426991-FD61-4DE1-ABBC-1715C5A3A5A6}"/>
                  </a:ext>
                </a:extLst>
              </p:cNvPr>
              <p:cNvPicPr>
                <a:picLocks noChangeAspect="1"/>
              </p:cNvPicPr>
              <p:nvPr/>
            </p:nvPicPr>
            <p:blipFill>
              <a:blip r:embed="rId3"/>
              <a:srcRect l="57397" t="58884" r="37982" b="34954"/>
              <a:stretch>
                <a:fillRect/>
              </a:stretch>
            </p:blipFill>
            <p:spPr>
              <a:xfrm>
                <a:off x="6818205" y="3481298"/>
                <a:ext cx="277392" cy="277392"/>
              </a:xfrm>
              <a:prstGeom prst="rect">
                <a:avLst/>
              </a:prstGeom>
              <a:noFill/>
              <a:ln cap="flat">
                <a:noFill/>
              </a:ln>
            </p:spPr>
          </p:pic>
          <p:pic>
            <p:nvPicPr>
              <p:cNvPr id="29" name="Picture 8">
                <a:extLst>
                  <a:ext uri="{FF2B5EF4-FFF2-40B4-BE49-F238E27FC236}">
                    <a16:creationId xmlns:a16="http://schemas.microsoft.com/office/drawing/2014/main" id="{0C6AF770-E4E9-4CB2-BE36-42E45B14D54A}"/>
                  </a:ext>
                </a:extLst>
              </p:cNvPr>
              <p:cNvPicPr>
                <a:picLocks noChangeAspect="1"/>
              </p:cNvPicPr>
              <p:nvPr/>
            </p:nvPicPr>
            <p:blipFill>
              <a:blip r:embed="rId3"/>
              <a:srcRect l="57397" t="58884" r="37982" b="34954"/>
              <a:stretch>
                <a:fillRect/>
              </a:stretch>
            </p:blipFill>
            <p:spPr>
              <a:xfrm>
                <a:off x="7086828" y="3481983"/>
                <a:ext cx="277392" cy="277392"/>
              </a:xfrm>
              <a:prstGeom prst="rect">
                <a:avLst/>
              </a:prstGeom>
              <a:noFill/>
              <a:ln cap="flat">
                <a:noFill/>
              </a:ln>
            </p:spPr>
          </p:pic>
          <p:pic>
            <p:nvPicPr>
              <p:cNvPr id="30" name="Picture 8">
                <a:extLst>
                  <a:ext uri="{FF2B5EF4-FFF2-40B4-BE49-F238E27FC236}">
                    <a16:creationId xmlns:a16="http://schemas.microsoft.com/office/drawing/2014/main" id="{470F9B19-0AE2-4BEF-9E37-C904C0F1E4D5}"/>
                  </a:ext>
                </a:extLst>
              </p:cNvPr>
              <p:cNvPicPr>
                <a:picLocks noChangeAspect="1"/>
              </p:cNvPicPr>
              <p:nvPr/>
            </p:nvPicPr>
            <p:blipFill>
              <a:blip r:embed="rId3"/>
              <a:srcRect l="57397" t="58884" r="37982" b="34954"/>
              <a:stretch>
                <a:fillRect/>
              </a:stretch>
            </p:blipFill>
            <p:spPr>
              <a:xfrm>
                <a:off x="7086828" y="3757812"/>
                <a:ext cx="277392" cy="277392"/>
              </a:xfrm>
              <a:prstGeom prst="rect">
                <a:avLst/>
              </a:prstGeom>
              <a:noFill/>
              <a:ln cap="flat">
                <a:noFill/>
              </a:ln>
            </p:spPr>
          </p:pic>
          <p:pic>
            <p:nvPicPr>
              <p:cNvPr id="31" name="Picture 8">
                <a:extLst>
                  <a:ext uri="{FF2B5EF4-FFF2-40B4-BE49-F238E27FC236}">
                    <a16:creationId xmlns:a16="http://schemas.microsoft.com/office/drawing/2014/main" id="{163D7A0E-743D-40DA-A122-0E906E3899A9}"/>
                  </a:ext>
                </a:extLst>
              </p:cNvPr>
              <p:cNvPicPr>
                <a:picLocks noChangeAspect="1"/>
              </p:cNvPicPr>
              <p:nvPr/>
            </p:nvPicPr>
            <p:blipFill>
              <a:blip r:embed="rId3"/>
              <a:srcRect l="57397" t="58884" r="37982" b="34954"/>
              <a:stretch>
                <a:fillRect/>
              </a:stretch>
            </p:blipFill>
            <p:spPr>
              <a:xfrm>
                <a:off x="7086828" y="4034095"/>
                <a:ext cx="277392" cy="277392"/>
              </a:xfrm>
              <a:prstGeom prst="rect">
                <a:avLst/>
              </a:prstGeom>
              <a:noFill/>
              <a:ln cap="flat">
                <a:noFill/>
              </a:ln>
            </p:spPr>
          </p:pic>
        </p:grpSp>
        <p:pic>
          <p:nvPicPr>
            <p:cNvPr id="32" name="Picture 16" descr="Résultat de recherche d'images pour &quot;carte yu-gi-oh png&quot;">
              <a:extLst>
                <a:ext uri="{FF2B5EF4-FFF2-40B4-BE49-F238E27FC236}">
                  <a16:creationId xmlns:a16="http://schemas.microsoft.com/office/drawing/2014/main" id="{3F156609-CD6A-4273-B39A-DA8D4C3F4700}"/>
                </a:ext>
              </a:extLst>
            </p:cNvPr>
            <p:cNvPicPr>
              <a:picLocks noChangeAspect="1"/>
            </p:cNvPicPr>
            <p:nvPr/>
          </p:nvPicPr>
          <p:blipFill>
            <a:blip r:embed="rId6"/>
            <a:srcRect/>
            <a:stretch>
              <a:fillRect/>
            </a:stretch>
          </p:blipFill>
          <p:spPr>
            <a:xfrm>
              <a:off x="6895152" y="3554300"/>
              <a:ext cx="407950" cy="596042"/>
            </a:xfrm>
            <a:prstGeom prst="rect">
              <a:avLst/>
            </a:prstGeom>
            <a:noFill/>
            <a:ln cap="flat">
              <a:noFill/>
            </a:ln>
          </p:spPr>
        </p:pic>
      </p:grpSp>
      <p:sp>
        <p:nvSpPr>
          <p:cNvPr id="33" name="TextBox 13">
            <a:extLst>
              <a:ext uri="{FF2B5EF4-FFF2-40B4-BE49-F238E27FC236}">
                <a16:creationId xmlns:a16="http://schemas.microsoft.com/office/drawing/2014/main" id="{A4DA84A5-B33A-41AD-94F0-22D1950DABF9}"/>
              </a:ext>
            </a:extLst>
          </p:cNvPr>
          <p:cNvSpPr txBox="1"/>
          <p:nvPr/>
        </p:nvSpPr>
        <p:spPr>
          <a:xfrm>
            <a:off x="7751066" y="3522572"/>
            <a:ext cx="4784469" cy="101566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Cri de dragon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ou bruit rappelant Yu-Gi-Oh</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000" b="0" i="0" u="none" strike="noStrike" kern="1200" cap="none" spc="0" baseline="0" dirty="0">
              <a:solidFill>
                <a:srgbClr val="FF5050"/>
              </a:solidFill>
              <a:uFillTx/>
              <a:latin typeface="Calibri"/>
            </a:endParaRPr>
          </a:p>
        </p:txBody>
      </p:sp>
      <p:sp>
        <p:nvSpPr>
          <p:cNvPr id="34" name="TextBox 13">
            <a:extLst>
              <a:ext uri="{FF2B5EF4-FFF2-40B4-BE49-F238E27FC236}">
                <a16:creationId xmlns:a16="http://schemas.microsoft.com/office/drawing/2014/main" id="{DE7D9B64-A7D7-435D-ABA7-165C514E5336}"/>
              </a:ext>
            </a:extLst>
          </p:cNvPr>
          <p:cNvSpPr txBox="1"/>
          <p:nvPr/>
        </p:nvSpPr>
        <p:spPr>
          <a:xfrm>
            <a:off x="0" y="6273222"/>
            <a:ext cx="12191996" cy="33855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1" u="none" strike="noStrike" kern="1200" cap="none" spc="0" baseline="0" dirty="0">
                <a:solidFill>
                  <a:srgbClr val="FF5050"/>
                </a:solidFill>
                <a:uFillTx/>
                <a:latin typeface="Calibri"/>
              </a:rPr>
              <a:t>Ces sons ne sont que des exemples, ils donnent une idée des sons souhaités pour les items atypiques.</a:t>
            </a:r>
          </a:p>
        </p:txBody>
      </p:sp>
      <p:pic>
        <p:nvPicPr>
          <p:cNvPr id="35" name="Picture 8" descr="Résultat de recherche d'images pour &quot;fire png&quot;">
            <a:extLst>
              <a:ext uri="{FF2B5EF4-FFF2-40B4-BE49-F238E27FC236}">
                <a16:creationId xmlns:a16="http://schemas.microsoft.com/office/drawing/2014/main" id="{E9FB4973-6983-4CB9-A47A-3FB728E37F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ABE6962C-3D83-41DA-ACB3-2BD7CA8C54D4}"/>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8" action="ppaction://hlinksldjump"/>
              </a:rPr>
              <a:t>Sommaire</a:t>
            </a:r>
            <a:endParaRPr lang="fr-FR" dirty="0">
              <a:solidFill>
                <a:srgbClr val="FF505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59">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3FAB4F87-8FE7-40E9-99CD-9443670B004F}"/>
              </a:ext>
            </a:extLst>
          </p:cNvPr>
          <p:cNvPicPr>
            <a:picLocks noChangeAspect="1"/>
          </p:cNvPicPr>
          <p:nvPr/>
        </p:nvPicPr>
        <p:blipFill>
          <a:blip r:embed="rId2"/>
          <a:srcRect/>
          <a:stretch>
            <a:fillRect/>
          </a:stretch>
        </p:blipFill>
        <p:spPr>
          <a:xfrm>
            <a:off x="2493212" y="274932"/>
            <a:ext cx="7205572" cy="381853"/>
          </a:xfrm>
          <a:prstGeom prst="rect">
            <a:avLst/>
          </a:prstGeom>
          <a:noFill/>
          <a:ln cap="flat">
            <a:noFill/>
          </a:ln>
        </p:spPr>
      </p:pic>
      <p:sp>
        <p:nvSpPr>
          <p:cNvPr id="3" name="TextBox 1">
            <a:extLst>
              <a:ext uri="{FF2B5EF4-FFF2-40B4-BE49-F238E27FC236}">
                <a16:creationId xmlns:a16="http://schemas.microsoft.com/office/drawing/2014/main" id="{3B435F23-8153-470B-8D6A-DC7F17224618}"/>
              </a:ext>
            </a:extLst>
          </p:cNvPr>
          <p:cNvSpPr txBox="1"/>
          <p:nvPr/>
        </p:nvSpPr>
        <p:spPr>
          <a:xfrm>
            <a:off x="0" y="964454"/>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Liste des Items basiques</a:t>
            </a:r>
          </a:p>
        </p:txBody>
      </p:sp>
      <p:sp>
        <p:nvSpPr>
          <p:cNvPr id="4" name="TextBox 13">
            <a:extLst>
              <a:ext uri="{FF2B5EF4-FFF2-40B4-BE49-F238E27FC236}">
                <a16:creationId xmlns:a16="http://schemas.microsoft.com/office/drawing/2014/main" id="{91A32F32-AEF7-4A7B-8346-ED4A69DEC743}"/>
              </a:ext>
            </a:extLst>
          </p:cNvPr>
          <p:cNvSpPr txBox="1"/>
          <p:nvPr/>
        </p:nvSpPr>
        <p:spPr>
          <a:xfrm>
            <a:off x="995114" y="2018784"/>
            <a:ext cx="9910578" cy="923333"/>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0" cap="none" spc="0" baseline="0" dirty="0">
                <a:solidFill>
                  <a:srgbClr val="FF5050"/>
                </a:solidFill>
                <a:uFillTx/>
                <a:latin typeface="Calibri"/>
              </a:rPr>
              <a:t>La liste ici n’a que très peu d’</a:t>
            </a:r>
            <a:r>
              <a:rPr lang="fr-FR" sz="1800" b="0" i="0" u="none" strike="noStrike" kern="0" cap="none" spc="0" baseline="0" dirty="0" err="1">
                <a:solidFill>
                  <a:srgbClr val="FF5050"/>
                </a:solidFill>
                <a:uFillTx/>
                <a:latin typeface="Calibri"/>
              </a:rPr>
              <a:t>interêt</a:t>
            </a:r>
            <a:r>
              <a:rPr lang="fr-FR" sz="1800" b="0" i="0" u="none" strike="noStrike" kern="0" cap="none" spc="0" baseline="0" dirty="0">
                <a:solidFill>
                  <a:srgbClr val="FF5050"/>
                </a:solidFill>
                <a:uFillTx/>
                <a:latin typeface="Calibri"/>
              </a:rPr>
              <a:t>, bien que les items soient variés, tout item provenant de Diablo II a sa place dans le mini-jeu.</a:t>
            </a: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p:txBody>
      </p:sp>
      <p:pic>
        <p:nvPicPr>
          <p:cNvPr id="5" name="Picture 30" descr="Résultat de recherche d'images pour &quot;diablo II Inventory&quot;">
            <a:extLst>
              <a:ext uri="{FF2B5EF4-FFF2-40B4-BE49-F238E27FC236}">
                <a16:creationId xmlns:a16="http://schemas.microsoft.com/office/drawing/2014/main" id="{28AFDF59-BD2C-4210-84A4-0A265B131B3B}"/>
              </a:ext>
            </a:extLst>
          </p:cNvPr>
          <p:cNvPicPr>
            <a:picLocks noChangeAspect="1"/>
          </p:cNvPicPr>
          <p:nvPr/>
        </p:nvPicPr>
        <p:blipFill>
          <a:blip r:embed="rId3"/>
          <a:srcRect l="22840" t="23934" r="69750" b="61429"/>
          <a:stretch>
            <a:fillRect/>
          </a:stretch>
        </p:blipFill>
        <p:spPr>
          <a:xfrm>
            <a:off x="995114" y="3081720"/>
            <a:ext cx="821890" cy="1217688"/>
          </a:xfrm>
          <a:prstGeom prst="rect">
            <a:avLst/>
          </a:prstGeom>
          <a:noFill/>
          <a:ln cap="flat">
            <a:noFill/>
          </a:ln>
        </p:spPr>
      </p:pic>
      <p:pic>
        <p:nvPicPr>
          <p:cNvPr id="6" name="Picture 18" descr="Résultat de recherche d'images pour &quot;diablo II Inventory&quot;">
            <a:extLst>
              <a:ext uri="{FF2B5EF4-FFF2-40B4-BE49-F238E27FC236}">
                <a16:creationId xmlns:a16="http://schemas.microsoft.com/office/drawing/2014/main" id="{2FC77984-B208-458D-85C0-B2981E0CE214}"/>
              </a:ext>
            </a:extLst>
          </p:cNvPr>
          <p:cNvPicPr>
            <a:picLocks noChangeAspect="1"/>
          </p:cNvPicPr>
          <p:nvPr/>
        </p:nvPicPr>
        <p:blipFill>
          <a:blip r:embed="rId4"/>
          <a:srcRect l="70876" t="53229" r="20022" b="28723"/>
          <a:stretch>
            <a:fillRect/>
          </a:stretch>
        </p:blipFill>
        <p:spPr>
          <a:xfrm>
            <a:off x="2578928" y="3081720"/>
            <a:ext cx="821890" cy="1222296"/>
          </a:xfrm>
          <a:prstGeom prst="rect">
            <a:avLst/>
          </a:prstGeom>
          <a:noFill/>
          <a:ln cap="flat">
            <a:noFill/>
          </a:ln>
        </p:spPr>
      </p:pic>
      <p:sp>
        <p:nvSpPr>
          <p:cNvPr id="7" name="Flèche : droite 1">
            <a:extLst>
              <a:ext uri="{FF2B5EF4-FFF2-40B4-BE49-F238E27FC236}">
                <a16:creationId xmlns:a16="http://schemas.microsoft.com/office/drawing/2014/main" id="{6FE6B36F-2C0D-4584-A284-7C4090182252}"/>
              </a:ext>
            </a:extLst>
          </p:cNvPr>
          <p:cNvSpPr/>
          <p:nvPr/>
        </p:nvSpPr>
        <p:spPr>
          <a:xfrm>
            <a:off x="1874145" y="3213101"/>
            <a:ext cx="647632" cy="291940"/>
          </a:xfrm>
          <a:custGeom>
            <a:avLst>
              <a:gd name="f0" fmla="val 16732"/>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B02323"/>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8" name="Flèche : droite 7">
            <a:extLst>
              <a:ext uri="{FF2B5EF4-FFF2-40B4-BE49-F238E27FC236}">
                <a16:creationId xmlns:a16="http://schemas.microsoft.com/office/drawing/2014/main" id="{7C59A46E-C994-4B8E-B6E4-02562FF49270}"/>
              </a:ext>
            </a:extLst>
          </p:cNvPr>
          <p:cNvSpPr/>
          <p:nvPr/>
        </p:nvSpPr>
        <p:spPr>
          <a:xfrm rot="10799991">
            <a:off x="1874145" y="3728511"/>
            <a:ext cx="647632" cy="291940"/>
          </a:xfrm>
          <a:custGeom>
            <a:avLst>
              <a:gd name="f0" fmla="val 16732"/>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B02323"/>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9" name="TextBox 13">
            <a:extLst>
              <a:ext uri="{FF2B5EF4-FFF2-40B4-BE49-F238E27FC236}">
                <a16:creationId xmlns:a16="http://schemas.microsoft.com/office/drawing/2014/main" id="{AFDE1B2C-FD83-4E2D-8D26-48CA469B13B0}"/>
              </a:ext>
            </a:extLst>
          </p:cNvPr>
          <p:cNvSpPr txBox="1"/>
          <p:nvPr/>
        </p:nvSpPr>
        <p:spPr>
          <a:xfrm>
            <a:off x="3624910" y="3299850"/>
            <a:ext cx="5646090" cy="923333"/>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L’épée et la hache ont la même fonction dans le mini-jeu, proposer un obstacle de 2x6 cases.</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p:txBody>
      </p:sp>
      <p:sp>
        <p:nvSpPr>
          <p:cNvPr id="10" name="TextBox 13">
            <a:extLst>
              <a:ext uri="{FF2B5EF4-FFF2-40B4-BE49-F238E27FC236}">
                <a16:creationId xmlns:a16="http://schemas.microsoft.com/office/drawing/2014/main" id="{51BD8F61-CEFB-4053-8FF6-76B0C4F20DAA}"/>
              </a:ext>
            </a:extLst>
          </p:cNvPr>
          <p:cNvSpPr txBox="1"/>
          <p:nvPr/>
        </p:nvSpPr>
        <p:spPr>
          <a:xfrm>
            <a:off x="995114" y="4693222"/>
            <a:ext cx="9910578" cy="923333"/>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Ainsi, quelque soit l’item, il faut juste qu’il corresponde aux dimensions des objets dans le </a:t>
            </a:r>
            <a:r>
              <a:rPr lang="fr-FR" sz="1800" b="0" i="0" u="sng" strike="noStrike" kern="1200" cap="none" spc="0" baseline="0" dirty="0">
                <a:solidFill>
                  <a:srgbClr val="B02323"/>
                </a:solidFill>
                <a:uFillTx/>
                <a:latin typeface="Calibri"/>
                <a:hlinkClick r:id="rId5" action="ppaction://hlinksldjump"/>
              </a:rPr>
              <a:t>Level Design</a:t>
            </a:r>
            <a:r>
              <a:rPr lang="fr-FR" sz="1800" b="0" i="0" u="sng" strike="noStrike" kern="1200" cap="none" spc="0" baseline="0" dirty="0">
                <a:solidFill>
                  <a:srgbClr val="B02323"/>
                </a:solidFill>
                <a:uFillTx/>
                <a:latin typeface="Calibri"/>
              </a:rPr>
              <a:t> </a:t>
            </a:r>
            <a:r>
              <a:rPr lang="fr-FR" sz="1800" b="0" i="0" u="none" strike="noStrike" kern="1200" cap="none" spc="0" baseline="0" dirty="0">
                <a:solidFill>
                  <a:srgbClr val="FF5050"/>
                </a:solidFill>
                <a:uFillTx/>
                <a:latin typeface="Calibri"/>
              </a:rPr>
              <a:t>mais en proposer plusieurs pour une même dimension accentue la diversité du jeu ! </a:t>
            </a:r>
            <a:r>
              <a:rPr lang="fr-FR" sz="1800" b="0" i="0" u="sng" strike="noStrike" kern="1200" cap="none" spc="0" baseline="0" dirty="0">
                <a:solidFill>
                  <a:srgbClr val="B02323"/>
                </a:solidFill>
                <a:uFillTx/>
                <a:latin typeface="Calibri"/>
              </a:rPr>
              <a:t> </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p:txBody>
      </p:sp>
      <p:pic>
        <p:nvPicPr>
          <p:cNvPr id="11" name="Picture 8" descr="Résultat de recherche d'images pour &quot;fire png&quot;">
            <a:extLst>
              <a:ext uri="{FF2B5EF4-FFF2-40B4-BE49-F238E27FC236}">
                <a16:creationId xmlns:a16="http://schemas.microsoft.com/office/drawing/2014/main" id="{10C289BE-607B-4EC8-841B-3AB93B79AE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F84DC41-8DC0-45AA-A55E-0A93A6F5A45E}"/>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7" action="ppaction://hlinksldjump"/>
              </a:rPr>
              <a:t>Sommaire</a:t>
            </a:r>
            <a:endParaRPr lang="fr-FR" dirty="0">
              <a:solidFill>
                <a:srgbClr val="FF505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E18BDBB-9D11-4A2A-9E25-B215AA16BC72}"/>
              </a:ext>
            </a:extLst>
          </p:cNvPr>
          <p:cNvSpPr>
            <a:spLocks noGrp="1"/>
          </p:cNvSpPr>
          <p:nvPr>
            <p:ph idx="1"/>
          </p:nvPr>
        </p:nvSpPr>
        <p:spPr>
          <a:xfrm>
            <a:off x="838203" y="1825627"/>
            <a:ext cx="10515600" cy="4610684"/>
          </a:xfrm>
        </p:spPr>
        <p:txBody>
          <a:bodyPr numCol="2">
            <a:normAutofit/>
          </a:bodyPr>
          <a:lstStyle/>
          <a:p>
            <a:pPr marL="0" lvl="0" indent="0" defTabSz="457200">
              <a:lnSpc>
                <a:spcPct val="100000"/>
              </a:lnSpc>
              <a:spcBef>
                <a:spcPts val="0"/>
              </a:spcBef>
              <a:buNone/>
              <a:defRPr sz="1800" b="0" i="0" u="none" strike="noStrike" kern="0" cap="none" spc="0" baseline="0">
                <a:solidFill>
                  <a:srgbClr val="000000"/>
                </a:solidFill>
                <a:uFillTx/>
              </a:defRPr>
            </a:pPr>
            <a:r>
              <a:rPr lang="fr-FR" sz="1800" dirty="0" err="1">
                <a:solidFill>
                  <a:srgbClr val="FF5050"/>
                </a:solidFill>
                <a:hlinkClick r:id="rId2" action="ppaction://hlinksldjump"/>
              </a:rPr>
              <a:t>Overview</a:t>
            </a:r>
            <a:endParaRPr lang="fr-FR" sz="18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200" dirty="0">
                <a:solidFill>
                  <a:srgbClr val="FF5050"/>
                </a:solidFill>
              </a:rPr>
              <a:t>	</a:t>
            </a:r>
            <a:r>
              <a:rPr lang="fr-FR" sz="1200" dirty="0">
                <a:solidFill>
                  <a:srgbClr val="FF5050"/>
                </a:solidFill>
                <a:hlinkClick r:id="rId3" action="ppaction://hlinksldjump"/>
              </a:rPr>
              <a:t>Univers</a:t>
            </a:r>
            <a:endParaRPr lang="fr-FR" sz="12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200" dirty="0">
                <a:solidFill>
                  <a:srgbClr val="FF5050"/>
                </a:solidFill>
              </a:rPr>
              <a:t>	</a:t>
            </a:r>
            <a:r>
              <a:rPr lang="fr-FR" sz="1200" dirty="0">
                <a:solidFill>
                  <a:srgbClr val="FF5050"/>
                </a:solidFill>
                <a:hlinkClick r:id="rId4" action="ppaction://hlinksldjump"/>
              </a:rPr>
              <a:t>Pitch</a:t>
            </a:r>
            <a:endParaRPr lang="fr-FR" sz="12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200" dirty="0">
                <a:solidFill>
                  <a:srgbClr val="FF5050"/>
                </a:solidFill>
              </a:rPr>
              <a:t>	</a:t>
            </a:r>
            <a:r>
              <a:rPr lang="fr-FR" sz="1200" dirty="0">
                <a:solidFill>
                  <a:srgbClr val="FF5050"/>
                </a:solidFill>
                <a:hlinkClick r:id="rId5" action="ppaction://hlinksldjump"/>
              </a:rPr>
              <a:t>Vue du jeu</a:t>
            </a:r>
            <a:endParaRPr lang="fr-FR" sz="12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200" dirty="0">
                <a:solidFill>
                  <a:srgbClr val="FF5050"/>
                </a:solidFill>
              </a:rPr>
              <a:t>	</a:t>
            </a:r>
            <a:r>
              <a:rPr lang="fr-FR" sz="1200" dirty="0">
                <a:solidFill>
                  <a:srgbClr val="FF5050"/>
                </a:solidFill>
                <a:hlinkClick r:id="rId6" action="ppaction://hlinksldjump"/>
              </a:rPr>
              <a:t>Intentions</a:t>
            </a:r>
            <a:endParaRPr lang="fr-FR" sz="12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200" dirty="0">
                <a:solidFill>
                  <a:srgbClr val="FF5050"/>
                </a:solidFill>
              </a:rPr>
              <a:t>	</a:t>
            </a:r>
            <a:r>
              <a:rPr lang="fr-FR" sz="1200" dirty="0">
                <a:solidFill>
                  <a:srgbClr val="FF5050"/>
                </a:solidFill>
                <a:hlinkClick r:id="rId7" action="ppaction://hlinksldjump"/>
              </a:rPr>
              <a:t>But du jeu</a:t>
            </a:r>
            <a:endParaRPr lang="fr-FR" sz="12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200" dirty="0">
                <a:solidFill>
                  <a:srgbClr val="FF5050"/>
                </a:solidFill>
              </a:rPr>
              <a:t>	</a:t>
            </a:r>
            <a:r>
              <a:rPr lang="fr-FR" sz="1200" dirty="0">
                <a:solidFill>
                  <a:srgbClr val="FF5050"/>
                </a:solidFill>
                <a:hlinkClick r:id="rId8" action="ppaction://hlinksldjump"/>
              </a:rPr>
              <a:t>Valeurs</a:t>
            </a:r>
            <a:endParaRPr lang="fr-FR" sz="12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200" dirty="0">
                <a:solidFill>
                  <a:srgbClr val="FF5050"/>
                </a:solidFill>
              </a:rPr>
              <a:t>	</a:t>
            </a:r>
            <a:r>
              <a:rPr lang="fr-FR" sz="1200" dirty="0">
                <a:solidFill>
                  <a:srgbClr val="FF5050"/>
                </a:solidFill>
                <a:hlinkClick r:id="rId9" action="ppaction://hlinksldjump"/>
              </a:rPr>
              <a:t>Inputs</a:t>
            </a:r>
            <a:endParaRPr lang="fr-FR" sz="12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200" dirty="0">
                <a:solidFill>
                  <a:srgbClr val="FF5050"/>
                </a:solidFill>
              </a:rPr>
              <a:t>	</a:t>
            </a:r>
            <a:r>
              <a:rPr lang="fr-FR" sz="1200" dirty="0">
                <a:solidFill>
                  <a:srgbClr val="FF5050"/>
                </a:solidFill>
                <a:hlinkClick r:id="rId10" action="ppaction://hlinksldjump"/>
              </a:rPr>
              <a:t>Mise en situation</a:t>
            </a:r>
            <a:endParaRPr lang="fr-FR" sz="12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200" dirty="0">
                <a:solidFill>
                  <a:srgbClr val="FF5050"/>
                </a:solidFill>
              </a:rPr>
              <a:t>	</a:t>
            </a:r>
            <a:r>
              <a:rPr lang="fr-FR" sz="1200" dirty="0">
                <a:solidFill>
                  <a:srgbClr val="FF5050"/>
                </a:solidFill>
                <a:hlinkClick r:id="rId11" action="ppaction://hlinksldjump"/>
              </a:rPr>
              <a:t>Conditions de Victoire et défaite</a:t>
            </a:r>
            <a:endParaRPr lang="fr-FR" sz="12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200" kern="0" dirty="0">
                <a:solidFill>
                  <a:srgbClr val="FF5050"/>
                </a:solidFill>
              </a:rPr>
              <a:t>	</a:t>
            </a:r>
            <a:r>
              <a:rPr lang="fr-FR" sz="1200" kern="0" dirty="0">
                <a:solidFill>
                  <a:srgbClr val="FF5050"/>
                </a:solidFill>
                <a:hlinkClick r:id="rId12" action="ppaction://hlinksldjump"/>
              </a:rPr>
              <a:t>Le verbe</a:t>
            </a:r>
            <a:endParaRPr lang="fr-FR" sz="1200" kern="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endParaRPr lang="fr-FR" sz="16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800" dirty="0">
                <a:solidFill>
                  <a:srgbClr val="FF5050"/>
                </a:solidFill>
                <a:hlinkClick r:id="rId13" action="ppaction://hlinksldjump"/>
              </a:rPr>
              <a:t>Direction artistique</a:t>
            </a:r>
            <a:endParaRPr lang="fr-FR" sz="18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200" dirty="0">
                <a:solidFill>
                  <a:srgbClr val="FF5050"/>
                </a:solidFill>
              </a:rPr>
              <a:t>	</a:t>
            </a:r>
            <a:r>
              <a:rPr lang="fr-FR" sz="1200" dirty="0">
                <a:solidFill>
                  <a:srgbClr val="FF5050"/>
                </a:solidFill>
                <a:hlinkClick r:id="rId14" action="ppaction://hlinksldjump"/>
              </a:rPr>
              <a:t>Pourquoi Diablo II ?</a:t>
            </a:r>
            <a:endParaRPr lang="fr-FR" sz="12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200" kern="0" dirty="0">
                <a:solidFill>
                  <a:srgbClr val="FF5050"/>
                </a:solidFill>
              </a:rPr>
              <a:t>	</a:t>
            </a:r>
            <a:r>
              <a:rPr lang="fr-FR" sz="1200" kern="0" dirty="0">
                <a:solidFill>
                  <a:srgbClr val="FF5050"/>
                </a:solidFill>
                <a:hlinkClick r:id="rId15" action="ppaction://hlinksldjump"/>
              </a:rPr>
              <a:t>Introduction</a:t>
            </a:r>
            <a:endParaRPr lang="fr-FR" sz="1200" kern="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200" kern="0" dirty="0">
                <a:solidFill>
                  <a:srgbClr val="FF5050"/>
                </a:solidFill>
              </a:rPr>
              <a:t>	</a:t>
            </a:r>
            <a:r>
              <a:rPr lang="fr-FR" sz="1200" kern="0" dirty="0">
                <a:solidFill>
                  <a:srgbClr val="FF5050"/>
                </a:solidFill>
                <a:hlinkClick r:id="rId16" action="ppaction://hlinksldjump"/>
              </a:rPr>
              <a:t>Le fond</a:t>
            </a:r>
            <a:endParaRPr lang="fr-FR" sz="1200" kern="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200" dirty="0">
                <a:solidFill>
                  <a:srgbClr val="FF5050"/>
                </a:solidFill>
              </a:rPr>
              <a:t>	</a:t>
            </a:r>
            <a:r>
              <a:rPr lang="fr-FR" sz="1200" dirty="0">
                <a:solidFill>
                  <a:srgbClr val="FF5050"/>
                </a:solidFill>
                <a:hlinkClick r:id="rId17" action="ppaction://hlinksldjump"/>
              </a:rPr>
              <a:t>Les inventaires</a:t>
            </a:r>
            <a:endParaRPr lang="fr-FR" sz="12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200" dirty="0">
                <a:solidFill>
                  <a:srgbClr val="FF5050"/>
                </a:solidFill>
              </a:rPr>
              <a:t>	</a:t>
            </a:r>
            <a:r>
              <a:rPr lang="fr-FR" sz="1200" dirty="0">
                <a:solidFill>
                  <a:srgbClr val="FF5050"/>
                </a:solidFill>
                <a:hlinkClick r:id="rId18" action="ppaction://hlinksldjump"/>
              </a:rPr>
              <a:t>Les items</a:t>
            </a:r>
            <a:endParaRPr lang="fr-FR" sz="12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200" dirty="0">
                <a:solidFill>
                  <a:srgbClr val="FF5050"/>
                </a:solidFill>
              </a:rPr>
              <a:t>	</a:t>
            </a:r>
            <a:r>
              <a:rPr lang="fr-FR" sz="1200" dirty="0">
                <a:solidFill>
                  <a:srgbClr val="FF5050"/>
                </a:solidFill>
                <a:hlinkClick r:id="rId19" action="ppaction://hlinksldjump"/>
              </a:rPr>
              <a:t>Le curseur</a:t>
            </a:r>
            <a:r>
              <a:rPr lang="fr-FR" sz="1200" dirty="0">
                <a:solidFill>
                  <a:srgbClr val="FF5050"/>
                </a:solidFill>
              </a:rPr>
              <a:t>	</a:t>
            </a:r>
          </a:p>
          <a:p>
            <a:pPr marL="0" lvl="0" indent="0" defTabSz="457200">
              <a:lnSpc>
                <a:spcPct val="100000"/>
              </a:lnSpc>
              <a:spcBef>
                <a:spcPts val="0"/>
              </a:spcBef>
              <a:buNone/>
              <a:defRPr sz="1800" b="0" i="0" u="none" strike="noStrike" kern="0" cap="none" spc="0" baseline="0">
                <a:solidFill>
                  <a:srgbClr val="000000"/>
                </a:solidFill>
                <a:uFillTx/>
              </a:defRPr>
            </a:pPr>
            <a:r>
              <a:rPr lang="fr-FR" sz="1200" kern="0" dirty="0">
                <a:solidFill>
                  <a:srgbClr val="FF5050"/>
                </a:solidFill>
              </a:rPr>
              <a:t>	</a:t>
            </a:r>
            <a:r>
              <a:rPr lang="fr-FR" sz="1200" kern="0" dirty="0">
                <a:solidFill>
                  <a:srgbClr val="FF5050"/>
                </a:solidFill>
                <a:hlinkClick r:id="rId20" action="ppaction://hlinksldjump"/>
              </a:rPr>
              <a:t>Ambiance Sonore</a:t>
            </a:r>
            <a:endParaRPr lang="fr-FR" sz="1200" kern="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100" dirty="0">
                <a:solidFill>
                  <a:srgbClr val="FF5050"/>
                </a:solidFill>
              </a:rPr>
              <a:t>	</a:t>
            </a:r>
            <a:r>
              <a:rPr lang="fr-FR" sz="1100" kern="0" dirty="0">
                <a:solidFill>
                  <a:srgbClr val="FF5050"/>
                </a:solidFill>
                <a:hlinkClick r:id="rId21" action="ppaction://hlinksldjump"/>
              </a:rPr>
              <a:t>La liste des items</a:t>
            </a:r>
            <a:endParaRPr lang="fr-FR" sz="1100" kern="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400" kern="0" dirty="0">
                <a:solidFill>
                  <a:srgbClr val="FF5050"/>
                </a:solidFill>
              </a:rPr>
              <a:t>	</a:t>
            </a:r>
            <a:r>
              <a:rPr lang="fr-FR" sz="1200" kern="0" dirty="0">
                <a:solidFill>
                  <a:srgbClr val="FF5050"/>
                </a:solidFill>
                <a:hlinkClick r:id="rId22" action="ppaction://hlinksldjump"/>
              </a:rPr>
              <a:t>Comment avoir les assets ?</a:t>
            </a:r>
            <a:endParaRPr lang="fr-FR" sz="16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2000" dirty="0">
                <a:solidFill>
                  <a:srgbClr val="FF5050"/>
                </a:solidFill>
                <a:hlinkClick r:id="rId23" action="ppaction://hlinksldjump"/>
              </a:rPr>
              <a:t>Systèmes</a:t>
            </a:r>
            <a:endParaRPr lang="fr-FR" sz="20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400" dirty="0">
                <a:solidFill>
                  <a:srgbClr val="FF5050"/>
                </a:solidFill>
              </a:rPr>
              <a:t>	</a:t>
            </a:r>
            <a:r>
              <a:rPr lang="fr-FR" sz="1400" dirty="0">
                <a:solidFill>
                  <a:srgbClr val="FF5050"/>
                </a:solidFill>
                <a:hlinkClick r:id="rId24" action="ppaction://hlinksldjump"/>
              </a:rPr>
              <a:t>Les Inventaires</a:t>
            </a:r>
            <a:endParaRPr lang="fr-FR" sz="14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400" dirty="0">
                <a:solidFill>
                  <a:srgbClr val="FF5050"/>
                </a:solidFill>
              </a:rPr>
              <a:t>	</a:t>
            </a:r>
            <a:r>
              <a:rPr lang="fr-FR" sz="1400" dirty="0">
                <a:solidFill>
                  <a:srgbClr val="FF5050"/>
                </a:solidFill>
                <a:hlinkClick r:id="rId25" action="ppaction://hlinksldjump"/>
              </a:rPr>
              <a:t>Les </a:t>
            </a:r>
            <a:r>
              <a:rPr lang="fr-FR" sz="1400" kern="0" dirty="0">
                <a:solidFill>
                  <a:srgbClr val="FF5050"/>
                </a:solidFill>
                <a:hlinkClick r:id="rId25" action="ppaction://hlinksldjump"/>
              </a:rPr>
              <a:t>I</a:t>
            </a:r>
            <a:r>
              <a:rPr lang="fr-FR" sz="1400" dirty="0">
                <a:solidFill>
                  <a:srgbClr val="FF5050"/>
                </a:solidFill>
                <a:hlinkClick r:id="rId25" action="ppaction://hlinksldjump"/>
              </a:rPr>
              <a:t>tems</a:t>
            </a:r>
            <a:endParaRPr lang="fr-FR" sz="14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400" kern="0" dirty="0">
                <a:solidFill>
                  <a:srgbClr val="FF5050"/>
                </a:solidFill>
              </a:rPr>
              <a:t>	</a:t>
            </a:r>
            <a:r>
              <a:rPr lang="fr-FR" sz="1400" kern="0" dirty="0">
                <a:solidFill>
                  <a:srgbClr val="FF5050"/>
                </a:solidFill>
                <a:hlinkClick r:id="rId26" action="ppaction://hlinksldjump"/>
              </a:rPr>
              <a:t>Le Curseur</a:t>
            </a:r>
            <a:endParaRPr lang="fr-FR" sz="1400" kern="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400" kern="0" dirty="0">
                <a:solidFill>
                  <a:srgbClr val="FF5050"/>
                </a:solidFill>
              </a:rPr>
              <a:t>	</a:t>
            </a:r>
            <a:r>
              <a:rPr lang="fr-FR" sz="1400" kern="0" dirty="0">
                <a:solidFill>
                  <a:srgbClr val="FF5050"/>
                </a:solidFill>
                <a:hlinkClick r:id="rId27" action="ppaction://hlinksldjump"/>
              </a:rPr>
              <a:t>Curseur et Items</a:t>
            </a:r>
            <a:endParaRPr lang="fr-FR" sz="1400" kern="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400" dirty="0">
                <a:solidFill>
                  <a:srgbClr val="FF5050"/>
                </a:solidFill>
              </a:rPr>
              <a:t>	</a:t>
            </a:r>
            <a:r>
              <a:rPr lang="fr-FR" sz="1400" dirty="0">
                <a:solidFill>
                  <a:srgbClr val="FF5050"/>
                </a:solidFill>
                <a:hlinkClick r:id="rId28" action="ppaction://hlinksldjump"/>
              </a:rPr>
              <a:t>Items et Inventaire</a:t>
            </a:r>
            <a:endParaRPr lang="fr-FR" sz="14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endParaRPr lang="fr-FR" sz="18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2000" dirty="0" err="1">
                <a:solidFill>
                  <a:srgbClr val="FF5050"/>
                </a:solidFill>
                <a:hlinkClick r:id="rId29" action="ppaction://hlinksldjump"/>
              </a:rPr>
              <a:t>Level</a:t>
            </a:r>
            <a:r>
              <a:rPr lang="fr-FR" sz="2000" dirty="0">
                <a:solidFill>
                  <a:srgbClr val="FF5050"/>
                </a:solidFill>
                <a:hlinkClick r:id="rId29" action="ppaction://hlinksldjump"/>
              </a:rPr>
              <a:t> Design</a:t>
            </a:r>
            <a:endParaRPr lang="fr-FR" sz="20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400" kern="0" dirty="0">
                <a:solidFill>
                  <a:srgbClr val="FF5050"/>
                </a:solidFill>
              </a:rPr>
              <a:t>	</a:t>
            </a:r>
            <a:r>
              <a:rPr lang="fr-FR" sz="1400" kern="0" dirty="0">
                <a:solidFill>
                  <a:srgbClr val="FF5050"/>
                </a:solidFill>
                <a:hlinkClick r:id="rId30" action="ppaction://hlinksldjump"/>
              </a:rPr>
              <a:t>Général</a:t>
            </a:r>
            <a:endParaRPr lang="fr-FR" sz="14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400" kern="0" dirty="0">
                <a:solidFill>
                  <a:srgbClr val="FF5050"/>
                </a:solidFill>
              </a:rPr>
              <a:t>	</a:t>
            </a:r>
            <a:r>
              <a:rPr lang="fr-FR" sz="1400" kern="0" dirty="0">
                <a:solidFill>
                  <a:srgbClr val="FF5050"/>
                </a:solidFill>
                <a:hlinkClick r:id="rId31" action="ppaction://hlinksldjump"/>
              </a:rPr>
              <a:t>Gestion de la difficulté</a:t>
            </a:r>
            <a:endParaRPr lang="fr-FR" sz="14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400" kern="0" dirty="0">
                <a:solidFill>
                  <a:srgbClr val="FF5050"/>
                </a:solidFill>
              </a:rPr>
              <a:t>	</a:t>
            </a:r>
            <a:r>
              <a:rPr lang="fr-FR" sz="1400" kern="0" dirty="0">
                <a:solidFill>
                  <a:srgbClr val="FF5050"/>
                </a:solidFill>
                <a:hlinkClick r:id="rId32" action="ppaction://hlinksldjump"/>
              </a:rPr>
              <a:t>Facile</a:t>
            </a:r>
            <a:endParaRPr lang="fr-FR" sz="1400" kern="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400" dirty="0">
                <a:solidFill>
                  <a:srgbClr val="FF5050"/>
                </a:solidFill>
              </a:rPr>
              <a:t>	</a:t>
            </a:r>
            <a:r>
              <a:rPr lang="fr-FR" sz="1400" dirty="0">
                <a:solidFill>
                  <a:srgbClr val="FF5050"/>
                </a:solidFill>
                <a:hlinkClick r:id="rId33" action="ppaction://hlinksldjump"/>
              </a:rPr>
              <a:t>Moyenne</a:t>
            </a:r>
            <a:endParaRPr lang="fr-FR" sz="14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1400" kern="0" dirty="0">
                <a:solidFill>
                  <a:srgbClr val="FF5050"/>
                </a:solidFill>
              </a:rPr>
              <a:t>	</a:t>
            </a:r>
            <a:r>
              <a:rPr lang="fr-FR" sz="1400" kern="0" dirty="0">
                <a:solidFill>
                  <a:srgbClr val="FF5050"/>
                </a:solidFill>
                <a:hlinkClick r:id="rId34" action="ppaction://hlinksldjump"/>
              </a:rPr>
              <a:t>Difficile</a:t>
            </a:r>
            <a:endParaRPr lang="fr-FR" sz="1400" dirty="0">
              <a:solidFill>
                <a:srgbClr val="FF5050"/>
              </a:solidFill>
            </a:endParaRPr>
          </a:p>
          <a:p>
            <a:pPr marL="0" lvl="0" indent="0" defTabSz="457200">
              <a:lnSpc>
                <a:spcPct val="100000"/>
              </a:lnSpc>
              <a:spcBef>
                <a:spcPts val="0"/>
              </a:spcBef>
              <a:buNone/>
              <a:defRPr sz="1800" b="0" i="0" u="none" strike="noStrike" kern="0" cap="none" spc="0" baseline="0">
                <a:solidFill>
                  <a:srgbClr val="000000"/>
                </a:solidFill>
                <a:uFillTx/>
              </a:defRPr>
            </a:pPr>
            <a:r>
              <a:rPr lang="fr-FR" sz="2000" dirty="0" err="1">
                <a:solidFill>
                  <a:srgbClr val="FF5050"/>
                </a:solidFill>
                <a:hlinkClick r:id="rId35" action="ppaction://hlinksldjump"/>
              </a:rPr>
              <a:t>Backlog</a:t>
            </a:r>
            <a:endParaRPr lang="fr-FR" sz="2000" dirty="0">
              <a:solidFill>
                <a:srgbClr val="FF5050"/>
              </a:solidFill>
            </a:endParaRPr>
          </a:p>
          <a:p>
            <a:pPr marL="0" indent="0">
              <a:buNone/>
            </a:pPr>
            <a:endParaRPr lang="fr-FR" sz="2400" dirty="0"/>
          </a:p>
        </p:txBody>
      </p:sp>
      <p:pic>
        <p:nvPicPr>
          <p:cNvPr id="4" name="Picture 2" descr="ABCDEFGHIJKLMNOPQRSTUVWXYZ">
            <a:extLst>
              <a:ext uri="{FF2B5EF4-FFF2-40B4-BE49-F238E27FC236}">
                <a16:creationId xmlns:a16="http://schemas.microsoft.com/office/drawing/2014/main" id="{BD03ABD0-6BA8-4E90-AE41-D97AF08C41C3}"/>
              </a:ext>
            </a:extLst>
          </p:cNvPr>
          <p:cNvPicPr>
            <a:picLocks noChangeAspect="1"/>
          </p:cNvPicPr>
          <p:nvPr/>
        </p:nvPicPr>
        <p:blipFill>
          <a:blip r:embed="rId36"/>
          <a:srcRect r="21189"/>
          <a:stretch>
            <a:fillRect/>
          </a:stretch>
        </p:blipFill>
        <p:spPr>
          <a:xfrm>
            <a:off x="3881737" y="219071"/>
            <a:ext cx="4428530" cy="556064"/>
          </a:xfrm>
          <a:prstGeom prst="rect">
            <a:avLst/>
          </a:prstGeom>
          <a:noFill/>
          <a:ln cap="flat">
            <a:noFill/>
          </a:ln>
        </p:spPr>
      </p:pic>
      <p:pic>
        <p:nvPicPr>
          <p:cNvPr id="5" name="Picture 4" descr="Résultat de recherche d'images pour &quot;diablo II png&quot;">
            <a:extLst>
              <a:ext uri="{FF2B5EF4-FFF2-40B4-BE49-F238E27FC236}">
                <a16:creationId xmlns:a16="http://schemas.microsoft.com/office/drawing/2014/main" id="{887B37C8-F087-4AF7-8A5C-351129278EB8}"/>
              </a:ext>
            </a:extLst>
          </p:cNvPr>
          <p:cNvPicPr>
            <a:picLocks noChangeAspect="1" noChangeArrowheads="1"/>
          </p:cNvPicPr>
          <p:nvPr/>
        </p:nvPicPr>
        <p:blipFill>
          <a:blip r:embed="rId37">
            <a:alphaModFix amt="2000"/>
            <a:extLst>
              <a:ext uri="{28A0092B-C50C-407E-A947-70E740481C1C}">
                <a14:useLocalDpi xmlns:a14="http://schemas.microsoft.com/office/drawing/2010/main" val="0"/>
              </a:ext>
            </a:extLst>
          </a:blip>
          <a:srcRect/>
          <a:stretch>
            <a:fillRect/>
          </a:stretch>
        </p:blipFill>
        <p:spPr bwMode="auto">
          <a:xfrm>
            <a:off x="3004881" y="873877"/>
            <a:ext cx="6038388" cy="5635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718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132">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76099A0E-3282-4AE5-AE1C-01BC32B21778}"/>
              </a:ext>
            </a:extLst>
          </p:cNvPr>
          <p:cNvPicPr>
            <a:picLocks noChangeAspect="1"/>
          </p:cNvPicPr>
          <p:nvPr/>
        </p:nvPicPr>
        <p:blipFill>
          <a:blip r:embed="rId2"/>
          <a:srcRect/>
          <a:stretch>
            <a:fillRect/>
          </a:stretch>
        </p:blipFill>
        <p:spPr>
          <a:xfrm>
            <a:off x="2493212" y="274932"/>
            <a:ext cx="7205572" cy="381853"/>
          </a:xfrm>
          <a:prstGeom prst="rect">
            <a:avLst/>
          </a:prstGeom>
          <a:noFill/>
          <a:ln cap="flat">
            <a:noFill/>
          </a:ln>
        </p:spPr>
      </p:pic>
      <p:sp>
        <p:nvSpPr>
          <p:cNvPr id="3" name="TextBox 1">
            <a:extLst>
              <a:ext uri="{FF2B5EF4-FFF2-40B4-BE49-F238E27FC236}">
                <a16:creationId xmlns:a16="http://schemas.microsoft.com/office/drawing/2014/main" id="{405F4420-59FD-4EB4-A292-B945FFC20586}"/>
              </a:ext>
            </a:extLst>
          </p:cNvPr>
          <p:cNvSpPr txBox="1"/>
          <p:nvPr/>
        </p:nvSpPr>
        <p:spPr>
          <a:xfrm>
            <a:off x="0" y="964454"/>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dirty="0">
                <a:solidFill>
                  <a:srgbClr val="FF5050"/>
                </a:solidFill>
                <a:uFillTx/>
                <a:latin typeface="Calibri"/>
              </a:rPr>
              <a:t>Liste des items à </a:t>
            </a:r>
            <a:r>
              <a:rPr lang="fr-FR" sz="2000" b="1" dirty="0">
                <a:solidFill>
                  <a:srgbClr val="FF5050"/>
                </a:solidFill>
                <a:latin typeface="Calibri"/>
              </a:rPr>
              <a:t>l</a:t>
            </a:r>
            <a:r>
              <a:rPr lang="fr-FR" sz="2000" b="1" i="0" u="none" strike="noStrike" kern="1200" cap="none" spc="0" baseline="0" dirty="0">
                <a:solidFill>
                  <a:srgbClr val="FF5050"/>
                </a:solidFill>
                <a:uFillTx/>
                <a:latin typeface="Calibri"/>
              </a:rPr>
              <a:t>ooter ! </a:t>
            </a:r>
          </a:p>
        </p:txBody>
      </p:sp>
      <p:sp>
        <p:nvSpPr>
          <p:cNvPr id="4" name="TextBox 13">
            <a:extLst>
              <a:ext uri="{FF2B5EF4-FFF2-40B4-BE49-F238E27FC236}">
                <a16:creationId xmlns:a16="http://schemas.microsoft.com/office/drawing/2014/main" id="{0BA6682D-A5A2-41A1-B0A7-F8492687F47E}"/>
              </a:ext>
            </a:extLst>
          </p:cNvPr>
          <p:cNvSpPr txBox="1"/>
          <p:nvPr/>
        </p:nvSpPr>
        <p:spPr>
          <a:xfrm>
            <a:off x="9" y="2100321"/>
            <a:ext cx="12191987" cy="36933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Les items, ici, ont des formes beaucoup plus spécifiques et il est important d’établir une liste précise selon les difficultés.</a:t>
            </a:r>
          </a:p>
        </p:txBody>
      </p:sp>
      <p:grpSp>
        <p:nvGrpSpPr>
          <p:cNvPr id="5" name="Groupe 4">
            <a:extLst>
              <a:ext uri="{FF2B5EF4-FFF2-40B4-BE49-F238E27FC236}">
                <a16:creationId xmlns:a16="http://schemas.microsoft.com/office/drawing/2014/main" id="{C31B2418-059B-40E7-A114-883419D7E022}"/>
              </a:ext>
            </a:extLst>
          </p:cNvPr>
          <p:cNvGrpSpPr/>
          <p:nvPr/>
        </p:nvGrpSpPr>
        <p:grpSpPr>
          <a:xfrm>
            <a:off x="317287" y="3457273"/>
            <a:ext cx="728621" cy="894026"/>
            <a:chOff x="317287" y="3457273"/>
            <a:chExt cx="728621" cy="894026"/>
          </a:xfrm>
        </p:grpSpPr>
        <p:grpSp>
          <p:nvGrpSpPr>
            <p:cNvPr id="6" name="Groupe 5">
              <a:extLst>
                <a:ext uri="{FF2B5EF4-FFF2-40B4-BE49-F238E27FC236}">
                  <a16:creationId xmlns:a16="http://schemas.microsoft.com/office/drawing/2014/main" id="{744124E7-B60A-401F-9ED1-03E6A58CF6BA}"/>
                </a:ext>
              </a:extLst>
            </p:cNvPr>
            <p:cNvGrpSpPr/>
            <p:nvPr/>
          </p:nvGrpSpPr>
          <p:grpSpPr>
            <a:xfrm>
              <a:off x="387303" y="3457273"/>
              <a:ext cx="579281" cy="894026"/>
              <a:chOff x="387303" y="3457273"/>
              <a:chExt cx="579281" cy="894026"/>
            </a:xfrm>
          </p:grpSpPr>
          <p:pic>
            <p:nvPicPr>
              <p:cNvPr id="7" name="Picture 8">
                <a:extLst>
                  <a:ext uri="{FF2B5EF4-FFF2-40B4-BE49-F238E27FC236}">
                    <a16:creationId xmlns:a16="http://schemas.microsoft.com/office/drawing/2014/main" id="{26DCBFF0-EFAC-45B4-9721-955C82E1BA77}"/>
                  </a:ext>
                </a:extLst>
              </p:cNvPr>
              <p:cNvPicPr>
                <a:picLocks noChangeAspect="1"/>
              </p:cNvPicPr>
              <p:nvPr/>
            </p:nvPicPr>
            <p:blipFill>
              <a:blip r:embed="rId3"/>
              <a:srcRect l="57397" t="58884" r="37982" b="34954"/>
              <a:stretch>
                <a:fillRect/>
              </a:stretch>
            </p:blipFill>
            <p:spPr>
              <a:xfrm>
                <a:off x="387303" y="4057000"/>
                <a:ext cx="294299" cy="294299"/>
              </a:xfrm>
              <a:prstGeom prst="rect">
                <a:avLst/>
              </a:prstGeom>
              <a:noFill/>
              <a:ln cap="flat">
                <a:noFill/>
              </a:ln>
            </p:spPr>
          </p:pic>
          <p:pic>
            <p:nvPicPr>
              <p:cNvPr id="8" name="Picture 8">
                <a:extLst>
                  <a:ext uri="{FF2B5EF4-FFF2-40B4-BE49-F238E27FC236}">
                    <a16:creationId xmlns:a16="http://schemas.microsoft.com/office/drawing/2014/main" id="{B6A65511-D7AB-44C3-9D86-B45DCC98D507}"/>
                  </a:ext>
                </a:extLst>
              </p:cNvPr>
              <p:cNvPicPr>
                <a:picLocks noChangeAspect="1"/>
              </p:cNvPicPr>
              <p:nvPr/>
            </p:nvPicPr>
            <p:blipFill>
              <a:blip r:embed="rId3"/>
              <a:srcRect l="57397" t="58884" r="37982" b="34954"/>
              <a:stretch>
                <a:fillRect/>
              </a:stretch>
            </p:blipFill>
            <p:spPr>
              <a:xfrm>
                <a:off x="387303" y="3755175"/>
                <a:ext cx="294299" cy="294299"/>
              </a:xfrm>
              <a:prstGeom prst="rect">
                <a:avLst/>
              </a:prstGeom>
              <a:noFill/>
              <a:ln cap="flat">
                <a:noFill/>
              </a:ln>
            </p:spPr>
          </p:pic>
          <p:pic>
            <p:nvPicPr>
              <p:cNvPr id="9" name="Picture 8">
                <a:extLst>
                  <a:ext uri="{FF2B5EF4-FFF2-40B4-BE49-F238E27FC236}">
                    <a16:creationId xmlns:a16="http://schemas.microsoft.com/office/drawing/2014/main" id="{810529BE-602D-4342-9D7E-DA37E4F5F894}"/>
                  </a:ext>
                </a:extLst>
              </p:cNvPr>
              <p:cNvPicPr>
                <a:picLocks noChangeAspect="1"/>
              </p:cNvPicPr>
              <p:nvPr/>
            </p:nvPicPr>
            <p:blipFill>
              <a:blip r:embed="rId3"/>
              <a:srcRect l="57397" t="58884" r="37982" b="34954"/>
              <a:stretch>
                <a:fillRect/>
              </a:stretch>
            </p:blipFill>
            <p:spPr>
              <a:xfrm>
                <a:off x="392570" y="3460875"/>
                <a:ext cx="294299" cy="294299"/>
              </a:xfrm>
              <a:prstGeom prst="rect">
                <a:avLst/>
              </a:prstGeom>
              <a:noFill/>
              <a:ln cap="flat">
                <a:noFill/>
              </a:ln>
            </p:spPr>
          </p:pic>
          <p:pic>
            <p:nvPicPr>
              <p:cNvPr id="10" name="Picture 8">
                <a:extLst>
                  <a:ext uri="{FF2B5EF4-FFF2-40B4-BE49-F238E27FC236}">
                    <a16:creationId xmlns:a16="http://schemas.microsoft.com/office/drawing/2014/main" id="{FC950D80-31ED-4C3A-8CA8-C4EFEDA55BE8}"/>
                  </a:ext>
                </a:extLst>
              </p:cNvPr>
              <p:cNvPicPr>
                <a:picLocks noChangeAspect="1"/>
              </p:cNvPicPr>
              <p:nvPr/>
            </p:nvPicPr>
            <p:blipFill>
              <a:blip r:embed="rId3"/>
              <a:srcRect l="57397" t="58884" r="37982" b="34954"/>
              <a:stretch>
                <a:fillRect/>
              </a:stretch>
            </p:blipFill>
            <p:spPr>
              <a:xfrm>
                <a:off x="659593" y="3457273"/>
                <a:ext cx="294299" cy="294299"/>
              </a:xfrm>
              <a:prstGeom prst="rect">
                <a:avLst/>
              </a:prstGeom>
              <a:noFill/>
              <a:ln cap="flat">
                <a:noFill/>
              </a:ln>
            </p:spPr>
          </p:pic>
          <p:pic>
            <p:nvPicPr>
              <p:cNvPr id="11" name="Picture 8">
                <a:extLst>
                  <a:ext uri="{FF2B5EF4-FFF2-40B4-BE49-F238E27FC236}">
                    <a16:creationId xmlns:a16="http://schemas.microsoft.com/office/drawing/2014/main" id="{7FB056CC-0C00-4768-9149-20009B8D0738}"/>
                  </a:ext>
                </a:extLst>
              </p:cNvPr>
              <p:cNvPicPr>
                <a:picLocks noChangeAspect="1"/>
              </p:cNvPicPr>
              <p:nvPr/>
            </p:nvPicPr>
            <p:blipFill>
              <a:blip r:embed="rId3"/>
              <a:srcRect l="57397" t="58884" r="37982" b="34954"/>
              <a:stretch>
                <a:fillRect/>
              </a:stretch>
            </p:blipFill>
            <p:spPr>
              <a:xfrm>
                <a:off x="672285" y="3751572"/>
                <a:ext cx="294299" cy="294299"/>
              </a:xfrm>
              <a:prstGeom prst="rect">
                <a:avLst/>
              </a:prstGeom>
              <a:noFill/>
              <a:ln cap="flat">
                <a:noFill/>
              </a:ln>
            </p:spPr>
          </p:pic>
          <p:pic>
            <p:nvPicPr>
              <p:cNvPr id="12" name="Picture 8">
                <a:extLst>
                  <a:ext uri="{FF2B5EF4-FFF2-40B4-BE49-F238E27FC236}">
                    <a16:creationId xmlns:a16="http://schemas.microsoft.com/office/drawing/2014/main" id="{A0B3F138-A4C3-436E-9210-134779FF4919}"/>
                  </a:ext>
                </a:extLst>
              </p:cNvPr>
              <p:cNvPicPr>
                <a:picLocks noChangeAspect="1"/>
              </p:cNvPicPr>
              <p:nvPr/>
            </p:nvPicPr>
            <p:blipFill>
              <a:blip r:embed="rId3"/>
              <a:srcRect l="57397" t="58884" r="37982" b="34954"/>
              <a:stretch>
                <a:fillRect/>
              </a:stretch>
            </p:blipFill>
            <p:spPr>
              <a:xfrm>
                <a:off x="667018" y="4042260"/>
                <a:ext cx="294299" cy="294299"/>
              </a:xfrm>
              <a:prstGeom prst="rect">
                <a:avLst/>
              </a:prstGeom>
              <a:noFill/>
              <a:ln cap="flat">
                <a:noFill/>
              </a:ln>
            </p:spPr>
          </p:pic>
        </p:grpSp>
        <p:pic>
          <p:nvPicPr>
            <p:cNvPr id="13" name="Picture 2" descr="Résultat de recherche d'images pour &quot;Nounours en peluche png&quot;">
              <a:extLst>
                <a:ext uri="{FF2B5EF4-FFF2-40B4-BE49-F238E27FC236}">
                  <a16:creationId xmlns:a16="http://schemas.microsoft.com/office/drawing/2014/main" id="{DF0873D0-9149-4FDE-AF3E-85A7443839E7}"/>
                </a:ext>
              </a:extLst>
            </p:cNvPr>
            <p:cNvPicPr>
              <a:picLocks noChangeAspect="1"/>
            </p:cNvPicPr>
            <p:nvPr/>
          </p:nvPicPr>
          <p:blipFill>
            <a:blip r:embed="rId4"/>
            <a:srcRect/>
            <a:stretch>
              <a:fillRect/>
            </a:stretch>
          </p:blipFill>
          <p:spPr>
            <a:xfrm>
              <a:off x="317287" y="3546985"/>
              <a:ext cx="728621" cy="728621"/>
            </a:xfrm>
            <a:prstGeom prst="rect">
              <a:avLst/>
            </a:prstGeom>
            <a:noFill/>
            <a:ln cap="flat">
              <a:noFill/>
            </a:ln>
          </p:spPr>
        </p:pic>
      </p:grpSp>
      <p:cxnSp>
        <p:nvCxnSpPr>
          <p:cNvPr id="14" name="Connecteur droit 2">
            <a:extLst>
              <a:ext uri="{FF2B5EF4-FFF2-40B4-BE49-F238E27FC236}">
                <a16:creationId xmlns:a16="http://schemas.microsoft.com/office/drawing/2014/main" id="{8008BA9C-BA4D-4A10-A342-24342B2C4128}"/>
              </a:ext>
            </a:extLst>
          </p:cNvPr>
          <p:cNvCxnSpPr/>
          <p:nvPr/>
        </p:nvCxnSpPr>
        <p:spPr>
          <a:xfrm>
            <a:off x="3924303" y="3429000"/>
            <a:ext cx="0" cy="3429000"/>
          </a:xfrm>
          <a:prstGeom prst="straightConnector1">
            <a:avLst/>
          </a:prstGeom>
          <a:noFill/>
          <a:ln w="38103" cap="flat">
            <a:solidFill>
              <a:srgbClr val="FF5050"/>
            </a:solidFill>
            <a:prstDash val="solid"/>
            <a:miter/>
          </a:ln>
        </p:spPr>
      </p:cxnSp>
      <p:cxnSp>
        <p:nvCxnSpPr>
          <p:cNvPr id="15" name="Connecteur droit 15">
            <a:extLst>
              <a:ext uri="{FF2B5EF4-FFF2-40B4-BE49-F238E27FC236}">
                <a16:creationId xmlns:a16="http://schemas.microsoft.com/office/drawing/2014/main" id="{8270ACF7-CAB4-4D20-AEA4-E5F2438C7085}"/>
              </a:ext>
            </a:extLst>
          </p:cNvPr>
          <p:cNvCxnSpPr/>
          <p:nvPr/>
        </p:nvCxnSpPr>
        <p:spPr>
          <a:xfrm>
            <a:off x="8128001" y="3429000"/>
            <a:ext cx="0" cy="3429000"/>
          </a:xfrm>
          <a:prstGeom prst="straightConnector1">
            <a:avLst/>
          </a:prstGeom>
          <a:noFill/>
          <a:ln w="38103" cap="flat">
            <a:solidFill>
              <a:srgbClr val="FF5050"/>
            </a:solidFill>
            <a:prstDash val="solid"/>
            <a:miter/>
          </a:ln>
        </p:spPr>
      </p:cxnSp>
      <p:sp>
        <p:nvSpPr>
          <p:cNvPr id="16" name="TextBox 1">
            <a:extLst>
              <a:ext uri="{FF2B5EF4-FFF2-40B4-BE49-F238E27FC236}">
                <a16:creationId xmlns:a16="http://schemas.microsoft.com/office/drawing/2014/main" id="{FB17A394-AB46-4107-98B6-C55398406A96}"/>
              </a:ext>
            </a:extLst>
          </p:cNvPr>
          <p:cNvSpPr txBox="1"/>
          <p:nvPr/>
        </p:nvSpPr>
        <p:spPr>
          <a:xfrm>
            <a:off x="0" y="2826355"/>
            <a:ext cx="3924293"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Facile</a:t>
            </a:r>
            <a:endParaRPr lang="fr-FR" sz="2000" b="1" i="0" u="none" strike="noStrike" kern="1200" cap="none" spc="0" baseline="0">
              <a:solidFill>
                <a:srgbClr val="FF5050"/>
              </a:solidFill>
              <a:uFillTx/>
              <a:latin typeface="Calibri"/>
            </a:endParaRPr>
          </a:p>
        </p:txBody>
      </p:sp>
      <p:sp>
        <p:nvSpPr>
          <p:cNvPr id="17" name="TextBox 1">
            <a:extLst>
              <a:ext uri="{FF2B5EF4-FFF2-40B4-BE49-F238E27FC236}">
                <a16:creationId xmlns:a16="http://schemas.microsoft.com/office/drawing/2014/main" id="{5C0FA049-0CB7-46D2-A79C-F20D141D4929}"/>
              </a:ext>
            </a:extLst>
          </p:cNvPr>
          <p:cNvSpPr txBox="1"/>
          <p:nvPr/>
        </p:nvSpPr>
        <p:spPr>
          <a:xfrm>
            <a:off x="3924303" y="2826355"/>
            <a:ext cx="4203688"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Moyenne</a:t>
            </a:r>
          </a:p>
        </p:txBody>
      </p:sp>
      <p:sp>
        <p:nvSpPr>
          <p:cNvPr id="18" name="TextBox 1">
            <a:extLst>
              <a:ext uri="{FF2B5EF4-FFF2-40B4-BE49-F238E27FC236}">
                <a16:creationId xmlns:a16="http://schemas.microsoft.com/office/drawing/2014/main" id="{EAAF7D11-52FA-4CB2-A3D0-9163321C978F}"/>
              </a:ext>
            </a:extLst>
          </p:cNvPr>
          <p:cNvSpPr txBox="1"/>
          <p:nvPr/>
        </p:nvSpPr>
        <p:spPr>
          <a:xfrm>
            <a:off x="8127991" y="2833314"/>
            <a:ext cx="4064005"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Difficile</a:t>
            </a:r>
          </a:p>
        </p:txBody>
      </p:sp>
      <p:grpSp>
        <p:nvGrpSpPr>
          <p:cNvPr id="19" name="Groupe 19">
            <a:extLst>
              <a:ext uri="{FF2B5EF4-FFF2-40B4-BE49-F238E27FC236}">
                <a16:creationId xmlns:a16="http://schemas.microsoft.com/office/drawing/2014/main" id="{B523FB21-1B5F-4A64-87ED-1715E7591122}"/>
              </a:ext>
            </a:extLst>
          </p:cNvPr>
          <p:cNvGrpSpPr/>
          <p:nvPr/>
        </p:nvGrpSpPr>
        <p:grpSpPr>
          <a:xfrm>
            <a:off x="3057287" y="4515471"/>
            <a:ext cx="577315" cy="872694"/>
            <a:chOff x="3057287" y="4515471"/>
            <a:chExt cx="577315" cy="872694"/>
          </a:xfrm>
        </p:grpSpPr>
        <p:pic>
          <p:nvPicPr>
            <p:cNvPr id="20" name="Picture 8">
              <a:extLst>
                <a:ext uri="{FF2B5EF4-FFF2-40B4-BE49-F238E27FC236}">
                  <a16:creationId xmlns:a16="http://schemas.microsoft.com/office/drawing/2014/main" id="{1392B1E2-B386-426B-BC96-BFA0AA905F4F}"/>
                </a:ext>
              </a:extLst>
            </p:cNvPr>
            <p:cNvPicPr>
              <a:picLocks noChangeAspect="1"/>
            </p:cNvPicPr>
            <p:nvPr/>
          </p:nvPicPr>
          <p:blipFill>
            <a:blip r:embed="rId3"/>
            <a:srcRect l="57397" t="58884" r="37982" b="34954"/>
            <a:stretch>
              <a:fillRect/>
            </a:stretch>
          </p:blipFill>
          <p:spPr>
            <a:xfrm>
              <a:off x="3060067" y="5093866"/>
              <a:ext cx="294299" cy="294299"/>
            </a:xfrm>
            <a:prstGeom prst="rect">
              <a:avLst/>
            </a:prstGeom>
            <a:noFill/>
            <a:ln cap="flat">
              <a:noFill/>
            </a:ln>
          </p:spPr>
        </p:pic>
        <p:pic>
          <p:nvPicPr>
            <p:cNvPr id="21" name="Picture 8">
              <a:extLst>
                <a:ext uri="{FF2B5EF4-FFF2-40B4-BE49-F238E27FC236}">
                  <a16:creationId xmlns:a16="http://schemas.microsoft.com/office/drawing/2014/main" id="{54B35837-6499-45B9-87D3-50D9D2891430}"/>
                </a:ext>
              </a:extLst>
            </p:cNvPr>
            <p:cNvPicPr>
              <a:picLocks noChangeAspect="1"/>
            </p:cNvPicPr>
            <p:nvPr/>
          </p:nvPicPr>
          <p:blipFill>
            <a:blip r:embed="rId3"/>
            <a:srcRect l="57397" t="58884" r="37982" b="34954"/>
            <a:stretch>
              <a:fillRect/>
            </a:stretch>
          </p:blipFill>
          <p:spPr>
            <a:xfrm>
              <a:off x="3331881" y="5093866"/>
              <a:ext cx="294299" cy="294299"/>
            </a:xfrm>
            <a:prstGeom prst="rect">
              <a:avLst/>
            </a:prstGeom>
            <a:noFill/>
            <a:ln cap="flat">
              <a:noFill/>
            </a:ln>
          </p:spPr>
        </p:pic>
        <p:pic>
          <p:nvPicPr>
            <p:cNvPr id="22" name="Picture 8">
              <a:extLst>
                <a:ext uri="{FF2B5EF4-FFF2-40B4-BE49-F238E27FC236}">
                  <a16:creationId xmlns:a16="http://schemas.microsoft.com/office/drawing/2014/main" id="{D0AC4E63-D759-404F-BBB5-CA657648584F}"/>
                </a:ext>
              </a:extLst>
            </p:cNvPr>
            <p:cNvPicPr>
              <a:picLocks noChangeAspect="1"/>
            </p:cNvPicPr>
            <p:nvPr/>
          </p:nvPicPr>
          <p:blipFill>
            <a:blip r:embed="rId3"/>
            <a:srcRect l="57397" t="58884" r="37982" b="34954"/>
            <a:stretch>
              <a:fillRect/>
            </a:stretch>
          </p:blipFill>
          <p:spPr>
            <a:xfrm>
              <a:off x="3337523" y="4800691"/>
              <a:ext cx="294299" cy="294299"/>
            </a:xfrm>
            <a:prstGeom prst="rect">
              <a:avLst/>
            </a:prstGeom>
            <a:noFill/>
            <a:ln cap="flat">
              <a:noFill/>
            </a:ln>
          </p:spPr>
        </p:pic>
        <p:pic>
          <p:nvPicPr>
            <p:cNvPr id="23" name="Picture 8">
              <a:extLst>
                <a:ext uri="{FF2B5EF4-FFF2-40B4-BE49-F238E27FC236}">
                  <a16:creationId xmlns:a16="http://schemas.microsoft.com/office/drawing/2014/main" id="{191F6FB9-C62D-4C35-895D-B899813C3490}"/>
                </a:ext>
              </a:extLst>
            </p:cNvPr>
            <p:cNvPicPr>
              <a:picLocks noChangeAspect="1"/>
            </p:cNvPicPr>
            <p:nvPr/>
          </p:nvPicPr>
          <p:blipFill>
            <a:blip r:embed="rId3"/>
            <a:srcRect l="57397" t="58884" r="37982" b="34954"/>
            <a:stretch>
              <a:fillRect/>
            </a:stretch>
          </p:blipFill>
          <p:spPr>
            <a:xfrm>
              <a:off x="3060067" y="4800133"/>
              <a:ext cx="294299" cy="294299"/>
            </a:xfrm>
            <a:prstGeom prst="rect">
              <a:avLst/>
            </a:prstGeom>
            <a:noFill/>
            <a:ln cap="flat">
              <a:noFill/>
            </a:ln>
          </p:spPr>
        </p:pic>
        <p:pic>
          <p:nvPicPr>
            <p:cNvPr id="24" name="Picture 8">
              <a:extLst>
                <a:ext uri="{FF2B5EF4-FFF2-40B4-BE49-F238E27FC236}">
                  <a16:creationId xmlns:a16="http://schemas.microsoft.com/office/drawing/2014/main" id="{F3E1E443-DCF7-44BE-AE98-77985451526D}"/>
                </a:ext>
              </a:extLst>
            </p:cNvPr>
            <p:cNvPicPr>
              <a:picLocks noChangeAspect="1"/>
            </p:cNvPicPr>
            <p:nvPr/>
          </p:nvPicPr>
          <p:blipFill>
            <a:blip r:embed="rId3"/>
            <a:srcRect l="57397" t="58884" r="37982" b="34954"/>
            <a:stretch>
              <a:fillRect/>
            </a:stretch>
          </p:blipFill>
          <p:spPr>
            <a:xfrm>
              <a:off x="3340303" y="4518772"/>
              <a:ext cx="294299" cy="294299"/>
            </a:xfrm>
            <a:prstGeom prst="rect">
              <a:avLst/>
            </a:prstGeom>
            <a:noFill/>
            <a:ln cap="flat">
              <a:noFill/>
            </a:ln>
          </p:spPr>
        </p:pic>
        <p:pic>
          <p:nvPicPr>
            <p:cNvPr id="25" name="Picture 8">
              <a:extLst>
                <a:ext uri="{FF2B5EF4-FFF2-40B4-BE49-F238E27FC236}">
                  <a16:creationId xmlns:a16="http://schemas.microsoft.com/office/drawing/2014/main" id="{932CC3BD-D1EF-4BFC-9E5D-E0BA54ED3295}"/>
                </a:ext>
              </a:extLst>
            </p:cNvPr>
            <p:cNvPicPr>
              <a:picLocks noChangeAspect="1"/>
            </p:cNvPicPr>
            <p:nvPr/>
          </p:nvPicPr>
          <p:blipFill>
            <a:blip r:embed="rId3"/>
            <a:srcRect l="57397" t="58884" r="37982" b="34954"/>
            <a:stretch>
              <a:fillRect/>
            </a:stretch>
          </p:blipFill>
          <p:spPr>
            <a:xfrm>
              <a:off x="3057287" y="4515471"/>
              <a:ext cx="294299" cy="294299"/>
            </a:xfrm>
            <a:prstGeom prst="rect">
              <a:avLst/>
            </a:prstGeom>
            <a:noFill/>
            <a:ln cap="flat">
              <a:noFill/>
            </a:ln>
          </p:spPr>
        </p:pic>
        <p:pic>
          <p:nvPicPr>
            <p:cNvPr id="26" name="Picture 24" descr="Résultat de recherche d'images pour &quot;action man png&quot;">
              <a:extLst>
                <a:ext uri="{FF2B5EF4-FFF2-40B4-BE49-F238E27FC236}">
                  <a16:creationId xmlns:a16="http://schemas.microsoft.com/office/drawing/2014/main" id="{24803CFE-ECA5-464C-8A3D-E0DCD77D77B5}"/>
                </a:ext>
              </a:extLst>
            </p:cNvPr>
            <p:cNvPicPr>
              <a:picLocks noChangeAspect="1"/>
            </p:cNvPicPr>
            <p:nvPr/>
          </p:nvPicPr>
          <p:blipFill>
            <a:blip r:embed="rId5"/>
            <a:srcRect/>
            <a:stretch>
              <a:fillRect/>
            </a:stretch>
          </p:blipFill>
          <p:spPr>
            <a:xfrm>
              <a:off x="3087435" y="4565900"/>
              <a:ext cx="488344" cy="766020"/>
            </a:xfrm>
            <a:prstGeom prst="rect">
              <a:avLst/>
            </a:prstGeom>
            <a:noFill/>
            <a:ln cap="flat">
              <a:noFill/>
            </a:ln>
          </p:spPr>
        </p:pic>
      </p:grpSp>
      <p:grpSp>
        <p:nvGrpSpPr>
          <p:cNvPr id="27" name="Groupe 27">
            <a:extLst>
              <a:ext uri="{FF2B5EF4-FFF2-40B4-BE49-F238E27FC236}">
                <a16:creationId xmlns:a16="http://schemas.microsoft.com/office/drawing/2014/main" id="{6B0DA39D-5F71-455D-B457-9DC702177DDD}"/>
              </a:ext>
            </a:extLst>
          </p:cNvPr>
          <p:cNvGrpSpPr/>
          <p:nvPr/>
        </p:nvGrpSpPr>
        <p:grpSpPr>
          <a:xfrm>
            <a:off x="386585" y="5213179"/>
            <a:ext cx="546016" cy="842674"/>
            <a:chOff x="386580" y="5609789"/>
            <a:chExt cx="546016" cy="842674"/>
          </a:xfrm>
        </p:grpSpPr>
        <p:grpSp>
          <p:nvGrpSpPr>
            <p:cNvPr id="28" name="Groupe 28">
              <a:extLst>
                <a:ext uri="{FF2B5EF4-FFF2-40B4-BE49-F238E27FC236}">
                  <a16:creationId xmlns:a16="http://schemas.microsoft.com/office/drawing/2014/main" id="{33BB6032-15ED-4837-8791-3797C417F010}"/>
                </a:ext>
              </a:extLst>
            </p:cNvPr>
            <p:cNvGrpSpPr/>
            <p:nvPr/>
          </p:nvGrpSpPr>
          <p:grpSpPr>
            <a:xfrm>
              <a:off x="386580" y="5609789"/>
              <a:ext cx="546016" cy="842674"/>
              <a:chOff x="386580" y="5609789"/>
              <a:chExt cx="546016" cy="842674"/>
            </a:xfrm>
          </p:grpSpPr>
          <p:pic>
            <p:nvPicPr>
              <p:cNvPr id="29" name="Picture 8">
                <a:extLst>
                  <a:ext uri="{FF2B5EF4-FFF2-40B4-BE49-F238E27FC236}">
                    <a16:creationId xmlns:a16="http://schemas.microsoft.com/office/drawing/2014/main" id="{BF55A392-193A-4442-8F05-CBF00E705348}"/>
                  </a:ext>
                </a:extLst>
              </p:cNvPr>
              <p:cNvPicPr>
                <a:picLocks noChangeAspect="1"/>
              </p:cNvPicPr>
              <p:nvPr/>
            </p:nvPicPr>
            <p:blipFill>
              <a:blip r:embed="rId3"/>
              <a:srcRect l="57397" t="58884" r="37982" b="34954"/>
              <a:stretch>
                <a:fillRect/>
              </a:stretch>
            </p:blipFill>
            <p:spPr>
              <a:xfrm>
                <a:off x="386580" y="6175071"/>
                <a:ext cx="277392" cy="277392"/>
              </a:xfrm>
              <a:prstGeom prst="rect">
                <a:avLst/>
              </a:prstGeom>
              <a:noFill/>
              <a:ln cap="flat">
                <a:noFill/>
              </a:ln>
            </p:spPr>
          </p:pic>
          <p:pic>
            <p:nvPicPr>
              <p:cNvPr id="30" name="Picture 8">
                <a:extLst>
                  <a:ext uri="{FF2B5EF4-FFF2-40B4-BE49-F238E27FC236}">
                    <a16:creationId xmlns:a16="http://schemas.microsoft.com/office/drawing/2014/main" id="{830D7A72-F8C2-4DBA-921F-055E99324564}"/>
                  </a:ext>
                </a:extLst>
              </p:cNvPr>
              <p:cNvPicPr>
                <a:picLocks noChangeAspect="1"/>
              </p:cNvPicPr>
              <p:nvPr/>
            </p:nvPicPr>
            <p:blipFill>
              <a:blip r:embed="rId3"/>
              <a:srcRect l="57397" t="58884" r="37982" b="34954"/>
              <a:stretch>
                <a:fillRect/>
              </a:stretch>
            </p:blipFill>
            <p:spPr>
              <a:xfrm>
                <a:off x="386580" y="5890583"/>
                <a:ext cx="277392" cy="277392"/>
              </a:xfrm>
              <a:prstGeom prst="rect">
                <a:avLst/>
              </a:prstGeom>
              <a:noFill/>
              <a:ln cap="flat">
                <a:noFill/>
              </a:ln>
            </p:spPr>
          </p:pic>
          <p:pic>
            <p:nvPicPr>
              <p:cNvPr id="31" name="Picture 8">
                <a:extLst>
                  <a:ext uri="{FF2B5EF4-FFF2-40B4-BE49-F238E27FC236}">
                    <a16:creationId xmlns:a16="http://schemas.microsoft.com/office/drawing/2014/main" id="{61A7660D-DB51-48CF-8A27-25457F237478}"/>
                  </a:ext>
                </a:extLst>
              </p:cNvPr>
              <p:cNvPicPr>
                <a:picLocks noChangeAspect="1"/>
              </p:cNvPicPr>
              <p:nvPr/>
            </p:nvPicPr>
            <p:blipFill>
              <a:blip r:embed="rId3"/>
              <a:srcRect l="57397" t="58884" r="37982" b="34954"/>
              <a:stretch>
                <a:fillRect/>
              </a:stretch>
            </p:blipFill>
            <p:spPr>
              <a:xfrm>
                <a:off x="391555" y="5613190"/>
                <a:ext cx="277392" cy="277392"/>
              </a:xfrm>
              <a:prstGeom prst="rect">
                <a:avLst/>
              </a:prstGeom>
              <a:noFill/>
              <a:ln cap="flat">
                <a:noFill/>
              </a:ln>
            </p:spPr>
          </p:pic>
          <p:pic>
            <p:nvPicPr>
              <p:cNvPr id="32" name="Picture 8">
                <a:extLst>
                  <a:ext uri="{FF2B5EF4-FFF2-40B4-BE49-F238E27FC236}">
                    <a16:creationId xmlns:a16="http://schemas.microsoft.com/office/drawing/2014/main" id="{7EE592E1-50D5-43EE-B2F7-FB828CAFB30D}"/>
                  </a:ext>
                </a:extLst>
              </p:cNvPr>
              <p:cNvPicPr>
                <a:picLocks noChangeAspect="1"/>
              </p:cNvPicPr>
              <p:nvPr/>
            </p:nvPicPr>
            <p:blipFill>
              <a:blip r:embed="rId3"/>
              <a:srcRect l="57397" t="58884" r="37982" b="34954"/>
              <a:stretch>
                <a:fillRect/>
              </a:stretch>
            </p:blipFill>
            <p:spPr>
              <a:xfrm>
                <a:off x="643234" y="5609789"/>
                <a:ext cx="277392" cy="277392"/>
              </a:xfrm>
              <a:prstGeom prst="rect">
                <a:avLst/>
              </a:prstGeom>
              <a:noFill/>
              <a:ln cap="flat">
                <a:noFill/>
              </a:ln>
            </p:spPr>
          </p:pic>
          <p:pic>
            <p:nvPicPr>
              <p:cNvPr id="33" name="Picture 8">
                <a:extLst>
                  <a:ext uri="{FF2B5EF4-FFF2-40B4-BE49-F238E27FC236}">
                    <a16:creationId xmlns:a16="http://schemas.microsoft.com/office/drawing/2014/main" id="{E07574EB-4C0A-4680-A604-A38A73888913}"/>
                  </a:ext>
                </a:extLst>
              </p:cNvPr>
              <p:cNvPicPr>
                <a:picLocks noChangeAspect="1"/>
              </p:cNvPicPr>
              <p:nvPr/>
            </p:nvPicPr>
            <p:blipFill>
              <a:blip r:embed="rId3"/>
              <a:srcRect l="57397" t="58884" r="37982" b="34954"/>
              <a:stretch>
                <a:fillRect/>
              </a:stretch>
            </p:blipFill>
            <p:spPr>
              <a:xfrm>
                <a:off x="655204" y="5887190"/>
                <a:ext cx="277392" cy="277392"/>
              </a:xfrm>
              <a:prstGeom prst="rect">
                <a:avLst/>
              </a:prstGeom>
              <a:noFill/>
              <a:ln cap="flat">
                <a:noFill/>
              </a:ln>
            </p:spPr>
          </p:pic>
          <p:pic>
            <p:nvPicPr>
              <p:cNvPr id="34" name="Picture 8">
                <a:extLst>
                  <a:ext uri="{FF2B5EF4-FFF2-40B4-BE49-F238E27FC236}">
                    <a16:creationId xmlns:a16="http://schemas.microsoft.com/office/drawing/2014/main" id="{0F96F6CB-C93B-425F-8B39-E35658519F24}"/>
                  </a:ext>
                </a:extLst>
              </p:cNvPr>
              <p:cNvPicPr>
                <a:picLocks noChangeAspect="1"/>
              </p:cNvPicPr>
              <p:nvPr/>
            </p:nvPicPr>
            <p:blipFill>
              <a:blip r:embed="rId3"/>
              <a:srcRect l="57397" t="58884" r="37982" b="34954"/>
              <a:stretch>
                <a:fillRect/>
              </a:stretch>
            </p:blipFill>
            <p:spPr>
              <a:xfrm>
                <a:off x="650229" y="6161181"/>
                <a:ext cx="277392" cy="277392"/>
              </a:xfrm>
              <a:prstGeom prst="rect">
                <a:avLst/>
              </a:prstGeom>
              <a:noFill/>
              <a:ln cap="flat">
                <a:noFill/>
              </a:ln>
            </p:spPr>
          </p:pic>
        </p:grpSp>
        <p:pic>
          <p:nvPicPr>
            <p:cNvPr id="35" name="Picture 16" descr="Résultat de recherche d'images pour &quot;carte yu-gi-oh png&quot;">
              <a:extLst>
                <a:ext uri="{FF2B5EF4-FFF2-40B4-BE49-F238E27FC236}">
                  <a16:creationId xmlns:a16="http://schemas.microsoft.com/office/drawing/2014/main" id="{32B9E932-0E7B-4325-87A1-4C86866370BA}"/>
                </a:ext>
              </a:extLst>
            </p:cNvPr>
            <p:cNvPicPr>
              <a:picLocks noChangeAspect="1"/>
            </p:cNvPicPr>
            <p:nvPr/>
          </p:nvPicPr>
          <p:blipFill>
            <a:blip r:embed="rId6"/>
            <a:srcRect/>
            <a:stretch>
              <a:fillRect/>
            </a:stretch>
          </p:blipFill>
          <p:spPr>
            <a:xfrm>
              <a:off x="463527" y="5695276"/>
              <a:ext cx="407950" cy="596042"/>
            </a:xfrm>
            <a:prstGeom prst="rect">
              <a:avLst/>
            </a:prstGeom>
            <a:noFill/>
            <a:ln cap="flat">
              <a:noFill/>
            </a:ln>
          </p:spPr>
        </p:pic>
      </p:grpSp>
      <p:grpSp>
        <p:nvGrpSpPr>
          <p:cNvPr id="36" name="Groupe 36">
            <a:extLst>
              <a:ext uri="{FF2B5EF4-FFF2-40B4-BE49-F238E27FC236}">
                <a16:creationId xmlns:a16="http://schemas.microsoft.com/office/drawing/2014/main" id="{BCAD916C-DBB8-4AAC-9D01-F88EA64F4F26}"/>
              </a:ext>
            </a:extLst>
          </p:cNvPr>
          <p:cNvGrpSpPr/>
          <p:nvPr/>
        </p:nvGrpSpPr>
        <p:grpSpPr>
          <a:xfrm>
            <a:off x="7045086" y="3631539"/>
            <a:ext cx="869612" cy="587063"/>
            <a:chOff x="7045086" y="3631539"/>
            <a:chExt cx="869612" cy="587063"/>
          </a:xfrm>
        </p:grpSpPr>
        <p:pic>
          <p:nvPicPr>
            <p:cNvPr id="37" name="Picture 8">
              <a:extLst>
                <a:ext uri="{FF2B5EF4-FFF2-40B4-BE49-F238E27FC236}">
                  <a16:creationId xmlns:a16="http://schemas.microsoft.com/office/drawing/2014/main" id="{69CE7FB3-3994-48C2-B4D5-8C22E7C9DF4F}"/>
                </a:ext>
              </a:extLst>
            </p:cNvPr>
            <p:cNvPicPr>
              <a:picLocks noChangeAspect="1"/>
            </p:cNvPicPr>
            <p:nvPr/>
          </p:nvPicPr>
          <p:blipFill>
            <a:blip r:embed="rId3"/>
            <a:srcRect l="57397" t="58884" r="37982" b="34954"/>
            <a:stretch>
              <a:fillRect/>
            </a:stretch>
          </p:blipFill>
          <p:spPr>
            <a:xfrm>
              <a:off x="7045086" y="3924303"/>
              <a:ext cx="294299" cy="294299"/>
            </a:xfrm>
            <a:prstGeom prst="rect">
              <a:avLst/>
            </a:prstGeom>
            <a:noFill/>
            <a:ln cap="flat">
              <a:noFill/>
            </a:ln>
          </p:spPr>
        </p:pic>
        <p:pic>
          <p:nvPicPr>
            <p:cNvPr id="38" name="Picture 8">
              <a:extLst>
                <a:ext uri="{FF2B5EF4-FFF2-40B4-BE49-F238E27FC236}">
                  <a16:creationId xmlns:a16="http://schemas.microsoft.com/office/drawing/2014/main" id="{D18D3490-8408-4A26-AEAB-00CD01AB222C}"/>
                </a:ext>
              </a:extLst>
            </p:cNvPr>
            <p:cNvPicPr>
              <a:picLocks noChangeAspect="1"/>
            </p:cNvPicPr>
            <p:nvPr/>
          </p:nvPicPr>
          <p:blipFill>
            <a:blip r:embed="rId3"/>
            <a:srcRect l="57397" t="58884" r="37982" b="34954"/>
            <a:stretch>
              <a:fillRect/>
            </a:stretch>
          </p:blipFill>
          <p:spPr>
            <a:xfrm>
              <a:off x="7045086" y="3646389"/>
              <a:ext cx="294299" cy="294299"/>
            </a:xfrm>
            <a:prstGeom prst="rect">
              <a:avLst/>
            </a:prstGeom>
            <a:noFill/>
            <a:ln cap="flat">
              <a:noFill/>
            </a:ln>
          </p:spPr>
        </p:pic>
        <p:pic>
          <p:nvPicPr>
            <p:cNvPr id="39" name="Picture 8">
              <a:extLst>
                <a:ext uri="{FF2B5EF4-FFF2-40B4-BE49-F238E27FC236}">
                  <a16:creationId xmlns:a16="http://schemas.microsoft.com/office/drawing/2014/main" id="{C721378E-6854-4959-AE9C-FF32CA7BC1B8}"/>
                </a:ext>
              </a:extLst>
            </p:cNvPr>
            <p:cNvPicPr>
              <a:picLocks noChangeAspect="1"/>
            </p:cNvPicPr>
            <p:nvPr/>
          </p:nvPicPr>
          <p:blipFill>
            <a:blip r:embed="rId3"/>
            <a:srcRect l="57397" t="58884" r="37982" b="34954"/>
            <a:stretch>
              <a:fillRect/>
            </a:stretch>
          </p:blipFill>
          <p:spPr>
            <a:xfrm>
              <a:off x="7330881" y="3645008"/>
              <a:ext cx="294299" cy="294299"/>
            </a:xfrm>
            <a:prstGeom prst="rect">
              <a:avLst/>
            </a:prstGeom>
            <a:noFill/>
            <a:ln cap="flat">
              <a:noFill/>
            </a:ln>
          </p:spPr>
        </p:pic>
        <p:pic>
          <p:nvPicPr>
            <p:cNvPr id="40" name="Picture 8">
              <a:extLst>
                <a:ext uri="{FF2B5EF4-FFF2-40B4-BE49-F238E27FC236}">
                  <a16:creationId xmlns:a16="http://schemas.microsoft.com/office/drawing/2014/main" id="{3676AB26-524F-434B-A2D6-2DE7DF78C1C6}"/>
                </a:ext>
              </a:extLst>
            </p:cNvPr>
            <p:cNvPicPr>
              <a:picLocks noChangeAspect="1"/>
            </p:cNvPicPr>
            <p:nvPr/>
          </p:nvPicPr>
          <p:blipFill>
            <a:blip r:embed="rId3"/>
            <a:srcRect l="57397" t="58884" r="37982" b="34954"/>
            <a:stretch>
              <a:fillRect/>
            </a:stretch>
          </p:blipFill>
          <p:spPr>
            <a:xfrm>
              <a:off x="7620399" y="3645008"/>
              <a:ext cx="294299" cy="294299"/>
            </a:xfrm>
            <a:prstGeom prst="rect">
              <a:avLst/>
            </a:prstGeom>
            <a:noFill/>
            <a:ln cap="flat">
              <a:noFill/>
            </a:ln>
          </p:spPr>
        </p:pic>
        <p:pic>
          <p:nvPicPr>
            <p:cNvPr id="41" name="Picture 30" descr="Résultat de recherche d'images pour &quot;flingue png&quot;">
              <a:extLst>
                <a:ext uri="{FF2B5EF4-FFF2-40B4-BE49-F238E27FC236}">
                  <a16:creationId xmlns:a16="http://schemas.microsoft.com/office/drawing/2014/main" id="{52A33888-E3C7-4A40-9FD9-92F9AD6A0DE5}"/>
                </a:ext>
              </a:extLst>
            </p:cNvPr>
            <p:cNvPicPr>
              <a:picLocks noChangeAspect="1"/>
            </p:cNvPicPr>
            <p:nvPr/>
          </p:nvPicPr>
          <p:blipFill>
            <a:blip r:embed="rId7"/>
            <a:srcRect/>
            <a:stretch>
              <a:fillRect/>
            </a:stretch>
          </p:blipFill>
          <p:spPr>
            <a:xfrm>
              <a:off x="7047710" y="3631539"/>
              <a:ext cx="768534" cy="497433"/>
            </a:xfrm>
            <a:prstGeom prst="rect">
              <a:avLst/>
            </a:prstGeom>
            <a:noFill/>
            <a:ln cap="flat">
              <a:noFill/>
            </a:ln>
          </p:spPr>
        </p:pic>
      </p:grpSp>
      <p:grpSp>
        <p:nvGrpSpPr>
          <p:cNvPr id="42" name="Groupe 42">
            <a:extLst>
              <a:ext uri="{FF2B5EF4-FFF2-40B4-BE49-F238E27FC236}">
                <a16:creationId xmlns:a16="http://schemas.microsoft.com/office/drawing/2014/main" id="{72A3C1C2-B279-47DD-8E42-8BAF940FD75E}"/>
              </a:ext>
            </a:extLst>
          </p:cNvPr>
          <p:cNvGrpSpPr/>
          <p:nvPr/>
        </p:nvGrpSpPr>
        <p:grpSpPr>
          <a:xfrm>
            <a:off x="4165146" y="4679835"/>
            <a:ext cx="858859" cy="654408"/>
            <a:chOff x="4165146" y="4679835"/>
            <a:chExt cx="858859" cy="654408"/>
          </a:xfrm>
        </p:grpSpPr>
        <p:pic>
          <p:nvPicPr>
            <p:cNvPr id="43" name="Picture 8">
              <a:extLst>
                <a:ext uri="{FF2B5EF4-FFF2-40B4-BE49-F238E27FC236}">
                  <a16:creationId xmlns:a16="http://schemas.microsoft.com/office/drawing/2014/main" id="{A67AA75F-381B-4E73-BE28-1C49B8B8D706}"/>
                </a:ext>
              </a:extLst>
            </p:cNvPr>
            <p:cNvPicPr>
              <a:picLocks noChangeAspect="1"/>
            </p:cNvPicPr>
            <p:nvPr/>
          </p:nvPicPr>
          <p:blipFill>
            <a:blip r:embed="rId3"/>
            <a:srcRect l="57397" t="58884" r="37982" b="34954"/>
            <a:stretch>
              <a:fillRect/>
            </a:stretch>
          </p:blipFill>
          <p:spPr>
            <a:xfrm>
              <a:off x="4165146" y="4971876"/>
              <a:ext cx="294299" cy="294299"/>
            </a:xfrm>
            <a:prstGeom prst="rect">
              <a:avLst/>
            </a:prstGeom>
            <a:noFill/>
            <a:ln cap="flat">
              <a:noFill/>
            </a:ln>
          </p:spPr>
        </p:pic>
        <p:pic>
          <p:nvPicPr>
            <p:cNvPr id="44" name="Picture 8">
              <a:extLst>
                <a:ext uri="{FF2B5EF4-FFF2-40B4-BE49-F238E27FC236}">
                  <a16:creationId xmlns:a16="http://schemas.microsoft.com/office/drawing/2014/main" id="{426D0E15-18EE-4AE6-BE68-46D39F552EED}"/>
                </a:ext>
              </a:extLst>
            </p:cNvPr>
            <p:cNvPicPr>
              <a:picLocks noChangeAspect="1"/>
            </p:cNvPicPr>
            <p:nvPr/>
          </p:nvPicPr>
          <p:blipFill>
            <a:blip r:embed="rId3"/>
            <a:srcRect l="57397" t="58884" r="37982" b="34954"/>
            <a:stretch>
              <a:fillRect/>
            </a:stretch>
          </p:blipFill>
          <p:spPr>
            <a:xfrm>
              <a:off x="4442539" y="4971876"/>
              <a:ext cx="294299" cy="294299"/>
            </a:xfrm>
            <a:prstGeom prst="rect">
              <a:avLst/>
            </a:prstGeom>
            <a:noFill/>
            <a:ln cap="flat">
              <a:noFill/>
            </a:ln>
          </p:spPr>
        </p:pic>
        <p:pic>
          <p:nvPicPr>
            <p:cNvPr id="45" name="Picture 8">
              <a:extLst>
                <a:ext uri="{FF2B5EF4-FFF2-40B4-BE49-F238E27FC236}">
                  <a16:creationId xmlns:a16="http://schemas.microsoft.com/office/drawing/2014/main" id="{6D4ABF94-B010-431F-A04C-6FFE53505237}"/>
                </a:ext>
              </a:extLst>
            </p:cNvPr>
            <p:cNvPicPr>
              <a:picLocks noChangeAspect="1"/>
            </p:cNvPicPr>
            <p:nvPr/>
          </p:nvPicPr>
          <p:blipFill>
            <a:blip r:embed="rId3"/>
            <a:srcRect l="57397" t="58884" r="37982" b="34954"/>
            <a:stretch>
              <a:fillRect/>
            </a:stretch>
          </p:blipFill>
          <p:spPr>
            <a:xfrm>
              <a:off x="4729706" y="4971876"/>
              <a:ext cx="294299" cy="294299"/>
            </a:xfrm>
            <a:prstGeom prst="rect">
              <a:avLst/>
            </a:prstGeom>
            <a:noFill/>
            <a:ln cap="flat">
              <a:noFill/>
            </a:ln>
          </p:spPr>
        </p:pic>
        <p:pic>
          <p:nvPicPr>
            <p:cNvPr id="46" name="Picture 8">
              <a:extLst>
                <a:ext uri="{FF2B5EF4-FFF2-40B4-BE49-F238E27FC236}">
                  <a16:creationId xmlns:a16="http://schemas.microsoft.com/office/drawing/2014/main" id="{A11BE077-12D7-4FB2-B620-4D057E145EB3}"/>
                </a:ext>
              </a:extLst>
            </p:cNvPr>
            <p:cNvPicPr>
              <a:picLocks noChangeAspect="1"/>
            </p:cNvPicPr>
            <p:nvPr/>
          </p:nvPicPr>
          <p:blipFill>
            <a:blip r:embed="rId3"/>
            <a:srcRect l="57397" t="58884" r="37982" b="34954"/>
            <a:stretch>
              <a:fillRect/>
            </a:stretch>
          </p:blipFill>
          <p:spPr>
            <a:xfrm>
              <a:off x="4442539" y="4679835"/>
              <a:ext cx="294299" cy="294299"/>
            </a:xfrm>
            <a:prstGeom prst="rect">
              <a:avLst/>
            </a:prstGeom>
            <a:noFill/>
            <a:ln cap="flat">
              <a:noFill/>
            </a:ln>
          </p:spPr>
        </p:pic>
        <p:pic>
          <p:nvPicPr>
            <p:cNvPr id="47" name="Picture 18" descr="Résultat de recherche d'images pour &quot;hand spinner png&quot;">
              <a:extLst>
                <a:ext uri="{FF2B5EF4-FFF2-40B4-BE49-F238E27FC236}">
                  <a16:creationId xmlns:a16="http://schemas.microsoft.com/office/drawing/2014/main" id="{2A000631-5BE9-48D2-9C8D-6A0FA8AACCC7}"/>
                </a:ext>
              </a:extLst>
            </p:cNvPr>
            <p:cNvPicPr>
              <a:picLocks noChangeAspect="1"/>
            </p:cNvPicPr>
            <p:nvPr/>
          </p:nvPicPr>
          <p:blipFill>
            <a:blip r:embed="rId8"/>
            <a:srcRect/>
            <a:stretch>
              <a:fillRect/>
            </a:stretch>
          </p:blipFill>
          <p:spPr>
            <a:xfrm>
              <a:off x="4230371" y="4679835"/>
              <a:ext cx="712939" cy="654408"/>
            </a:xfrm>
            <a:prstGeom prst="rect">
              <a:avLst/>
            </a:prstGeom>
            <a:noFill/>
            <a:ln cap="flat">
              <a:noFill/>
            </a:ln>
          </p:spPr>
        </p:pic>
      </p:grpSp>
      <p:grpSp>
        <p:nvGrpSpPr>
          <p:cNvPr id="48" name="Groupe 48">
            <a:extLst>
              <a:ext uri="{FF2B5EF4-FFF2-40B4-BE49-F238E27FC236}">
                <a16:creationId xmlns:a16="http://schemas.microsoft.com/office/drawing/2014/main" id="{7DB2355B-589E-484B-80A7-00AE4B046BCF}"/>
              </a:ext>
            </a:extLst>
          </p:cNvPr>
          <p:cNvGrpSpPr/>
          <p:nvPr/>
        </p:nvGrpSpPr>
        <p:grpSpPr>
          <a:xfrm>
            <a:off x="7068440" y="5893545"/>
            <a:ext cx="846258" cy="573895"/>
            <a:chOff x="7068440" y="5893545"/>
            <a:chExt cx="846258" cy="573895"/>
          </a:xfrm>
        </p:grpSpPr>
        <p:grpSp>
          <p:nvGrpSpPr>
            <p:cNvPr id="49" name="Groupe 49">
              <a:extLst>
                <a:ext uri="{FF2B5EF4-FFF2-40B4-BE49-F238E27FC236}">
                  <a16:creationId xmlns:a16="http://schemas.microsoft.com/office/drawing/2014/main" id="{3BB4DDF8-3042-4361-98AE-6227BE0D7317}"/>
                </a:ext>
              </a:extLst>
            </p:cNvPr>
            <p:cNvGrpSpPr/>
            <p:nvPr/>
          </p:nvGrpSpPr>
          <p:grpSpPr>
            <a:xfrm>
              <a:off x="7068440" y="5893545"/>
              <a:ext cx="846258" cy="573895"/>
              <a:chOff x="7068440" y="5893545"/>
              <a:chExt cx="846258" cy="573895"/>
            </a:xfrm>
          </p:grpSpPr>
          <p:pic>
            <p:nvPicPr>
              <p:cNvPr id="50" name="Picture 8">
                <a:extLst>
                  <a:ext uri="{FF2B5EF4-FFF2-40B4-BE49-F238E27FC236}">
                    <a16:creationId xmlns:a16="http://schemas.microsoft.com/office/drawing/2014/main" id="{88C817DB-F0AE-497C-B865-94DE90CAB513}"/>
                  </a:ext>
                </a:extLst>
              </p:cNvPr>
              <p:cNvPicPr>
                <a:picLocks noChangeAspect="1"/>
              </p:cNvPicPr>
              <p:nvPr/>
            </p:nvPicPr>
            <p:blipFill>
              <a:blip r:embed="rId3"/>
              <a:srcRect l="57397" t="58884" r="37982" b="34954"/>
              <a:stretch>
                <a:fillRect/>
              </a:stretch>
            </p:blipFill>
            <p:spPr>
              <a:xfrm>
                <a:off x="7068440" y="5893545"/>
                <a:ext cx="294299" cy="294299"/>
              </a:xfrm>
              <a:prstGeom prst="rect">
                <a:avLst/>
              </a:prstGeom>
              <a:noFill/>
              <a:ln cap="flat">
                <a:noFill/>
              </a:ln>
            </p:spPr>
          </p:pic>
          <p:pic>
            <p:nvPicPr>
              <p:cNvPr id="51" name="Picture 8">
                <a:extLst>
                  <a:ext uri="{FF2B5EF4-FFF2-40B4-BE49-F238E27FC236}">
                    <a16:creationId xmlns:a16="http://schemas.microsoft.com/office/drawing/2014/main" id="{0502BF4E-05EB-4BB1-B296-FD338468B155}"/>
                  </a:ext>
                </a:extLst>
              </p:cNvPr>
              <p:cNvPicPr>
                <a:picLocks noChangeAspect="1"/>
              </p:cNvPicPr>
              <p:nvPr/>
            </p:nvPicPr>
            <p:blipFill>
              <a:blip r:embed="rId3"/>
              <a:srcRect l="57397" t="58884" r="37982" b="34954"/>
              <a:stretch>
                <a:fillRect/>
              </a:stretch>
            </p:blipFill>
            <p:spPr>
              <a:xfrm>
                <a:off x="7344415" y="5896983"/>
                <a:ext cx="294299" cy="294299"/>
              </a:xfrm>
              <a:prstGeom prst="rect">
                <a:avLst/>
              </a:prstGeom>
              <a:noFill/>
              <a:ln cap="flat">
                <a:noFill/>
              </a:ln>
            </p:spPr>
          </p:pic>
          <p:pic>
            <p:nvPicPr>
              <p:cNvPr id="52" name="Picture 8">
                <a:extLst>
                  <a:ext uri="{FF2B5EF4-FFF2-40B4-BE49-F238E27FC236}">
                    <a16:creationId xmlns:a16="http://schemas.microsoft.com/office/drawing/2014/main" id="{6DE212BB-3255-4D9C-9FE3-E8E93C62CF60}"/>
                  </a:ext>
                </a:extLst>
              </p:cNvPr>
              <p:cNvPicPr>
                <a:picLocks noChangeAspect="1"/>
              </p:cNvPicPr>
              <p:nvPr/>
            </p:nvPicPr>
            <p:blipFill>
              <a:blip r:embed="rId3"/>
              <a:srcRect l="57397" t="58884" r="37982" b="34954"/>
              <a:stretch>
                <a:fillRect/>
              </a:stretch>
            </p:blipFill>
            <p:spPr>
              <a:xfrm>
                <a:off x="7620399" y="5897093"/>
                <a:ext cx="294299" cy="294299"/>
              </a:xfrm>
              <a:prstGeom prst="rect">
                <a:avLst/>
              </a:prstGeom>
              <a:noFill/>
              <a:ln cap="flat">
                <a:noFill/>
              </a:ln>
            </p:spPr>
          </p:pic>
          <p:pic>
            <p:nvPicPr>
              <p:cNvPr id="53" name="Picture 8">
                <a:extLst>
                  <a:ext uri="{FF2B5EF4-FFF2-40B4-BE49-F238E27FC236}">
                    <a16:creationId xmlns:a16="http://schemas.microsoft.com/office/drawing/2014/main" id="{C84B9467-4B50-46EB-9681-D85A9E68049B}"/>
                  </a:ext>
                </a:extLst>
              </p:cNvPr>
              <p:cNvPicPr>
                <a:picLocks noChangeAspect="1"/>
              </p:cNvPicPr>
              <p:nvPr/>
            </p:nvPicPr>
            <p:blipFill>
              <a:blip r:embed="rId3"/>
              <a:srcRect l="57397" t="58884" r="37982" b="34954"/>
              <a:stretch>
                <a:fillRect/>
              </a:stretch>
            </p:blipFill>
            <p:spPr>
              <a:xfrm>
                <a:off x="7344415" y="6173141"/>
                <a:ext cx="294299" cy="294299"/>
              </a:xfrm>
              <a:prstGeom prst="rect">
                <a:avLst/>
              </a:prstGeom>
              <a:noFill/>
              <a:ln cap="flat">
                <a:noFill/>
              </a:ln>
            </p:spPr>
          </p:pic>
        </p:grpSp>
        <p:pic>
          <p:nvPicPr>
            <p:cNvPr id="54" name="Picture 4" descr="Résultat de recherche d'images pour &quot;pantsu png&quot;">
              <a:extLst>
                <a:ext uri="{FF2B5EF4-FFF2-40B4-BE49-F238E27FC236}">
                  <a16:creationId xmlns:a16="http://schemas.microsoft.com/office/drawing/2014/main" id="{D972B870-5190-449A-8820-18E7E220215E}"/>
                </a:ext>
              </a:extLst>
            </p:cNvPr>
            <p:cNvPicPr>
              <a:picLocks noChangeAspect="1"/>
            </p:cNvPicPr>
            <p:nvPr/>
          </p:nvPicPr>
          <p:blipFill>
            <a:blip r:embed="rId9"/>
            <a:srcRect l="13946" t="22483" r="21374" b="30303"/>
            <a:stretch>
              <a:fillRect/>
            </a:stretch>
          </p:blipFill>
          <p:spPr>
            <a:xfrm>
              <a:off x="7169636" y="5893545"/>
              <a:ext cx="657133" cy="391125"/>
            </a:xfrm>
            <a:prstGeom prst="rect">
              <a:avLst/>
            </a:prstGeom>
            <a:noFill/>
            <a:ln cap="flat">
              <a:noFill/>
            </a:ln>
          </p:spPr>
        </p:pic>
      </p:grpSp>
      <p:grpSp>
        <p:nvGrpSpPr>
          <p:cNvPr id="55" name="Groupe 55">
            <a:extLst>
              <a:ext uri="{FF2B5EF4-FFF2-40B4-BE49-F238E27FC236}">
                <a16:creationId xmlns:a16="http://schemas.microsoft.com/office/drawing/2014/main" id="{F1EBB568-8173-405F-92B9-D7FDA4CA8BD6}"/>
              </a:ext>
            </a:extLst>
          </p:cNvPr>
          <p:cNvGrpSpPr/>
          <p:nvPr/>
        </p:nvGrpSpPr>
        <p:grpSpPr>
          <a:xfrm>
            <a:off x="8437927" y="3439579"/>
            <a:ext cx="287149" cy="1378787"/>
            <a:chOff x="8437927" y="3439579"/>
            <a:chExt cx="287149" cy="1378787"/>
          </a:xfrm>
        </p:grpSpPr>
        <p:pic>
          <p:nvPicPr>
            <p:cNvPr id="56" name="Picture 8">
              <a:extLst>
                <a:ext uri="{FF2B5EF4-FFF2-40B4-BE49-F238E27FC236}">
                  <a16:creationId xmlns:a16="http://schemas.microsoft.com/office/drawing/2014/main" id="{ED8F9546-356D-4D11-9BF9-3A9DF20C91C3}"/>
                </a:ext>
              </a:extLst>
            </p:cNvPr>
            <p:cNvPicPr>
              <a:picLocks noChangeAspect="1"/>
            </p:cNvPicPr>
            <p:nvPr/>
          </p:nvPicPr>
          <p:blipFill>
            <a:blip r:embed="rId3"/>
            <a:srcRect l="57397" t="58884" r="37982" b="34954"/>
            <a:stretch>
              <a:fillRect/>
            </a:stretch>
          </p:blipFill>
          <p:spPr>
            <a:xfrm>
              <a:off x="8440021" y="4262850"/>
              <a:ext cx="285055" cy="285055"/>
            </a:xfrm>
            <a:prstGeom prst="rect">
              <a:avLst/>
            </a:prstGeom>
            <a:noFill/>
            <a:ln cap="flat">
              <a:noFill/>
            </a:ln>
          </p:spPr>
        </p:pic>
        <p:pic>
          <p:nvPicPr>
            <p:cNvPr id="57" name="Picture 8">
              <a:extLst>
                <a:ext uri="{FF2B5EF4-FFF2-40B4-BE49-F238E27FC236}">
                  <a16:creationId xmlns:a16="http://schemas.microsoft.com/office/drawing/2014/main" id="{9CF81E46-1A7F-48A8-996E-0C596B49ADC4}"/>
                </a:ext>
              </a:extLst>
            </p:cNvPr>
            <p:cNvPicPr>
              <a:picLocks noChangeAspect="1"/>
            </p:cNvPicPr>
            <p:nvPr/>
          </p:nvPicPr>
          <p:blipFill>
            <a:blip r:embed="rId3"/>
            <a:srcRect l="57397" t="58884" r="37982" b="34954"/>
            <a:stretch>
              <a:fillRect/>
            </a:stretch>
          </p:blipFill>
          <p:spPr>
            <a:xfrm>
              <a:off x="8440021" y="3993733"/>
              <a:ext cx="285055" cy="285055"/>
            </a:xfrm>
            <a:prstGeom prst="rect">
              <a:avLst/>
            </a:prstGeom>
            <a:noFill/>
            <a:ln cap="flat">
              <a:noFill/>
            </a:ln>
          </p:spPr>
        </p:pic>
        <p:pic>
          <p:nvPicPr>
            <p:cNvPr id="58" name="Picture 8">
              <a:extLst>
                <a:ext uri="{FF2B5EF4-FFF2-40B4-BE49-F238E27FC236}">
                  <a16:creationId xmlns:a16="http://schemas.microsoft.com/office/drawing/2014/main" id="{DDB70612-4479-47EC-978D-DA0510E218DF}"/>
                </a:ext>
              </a:extLst>
            </p:cNvPr>
            <p:cNvPicPr>
              <a:picLocks noChangeAspect="1"/>
            </p:cNvPicPr>
            <p:nvPr/>
          </p:nvPicPr>
          <p:blipFill>
            <a:blip r:embed="rId3"/>
            <a:srcRect l="57397" t="58884" r="37982" b="34954"/>
            <a:stretch>
              <a:fillRect/>
            </a:stretch>
          </p:blipFill>
          <p:spPr>
            <a:xfrm>
              <a:off x="8440021" y="3714411"/>
              <a:ext cx="285055" cy="285055"/>
            </a:xfrm>
            <a:prstGeom prst="rect">
              <a:avLst/>
            </a:prstGeom>
            <a:noFill/>
            <a:ln cap="flat">
              <a:noFill/>
            </a:ln>
          </p:spPr>
        </p:pic>
        <p:pic>
          <p:nvPicPr>
            <p:cNvPr id="59" name="Picture 8">
              <a:extLst>
                <a:ext uri="{FF2B5EF4-FFF2-40B4-BE49-F238E27FC236}">
                  <a16:creationId xmlns:a16="http://schemas.microsoft.com/office/drawing/2014/main" id="{DFF6C31D-AC05-4306-AE8D-1BB71D4655D9}"/>
                </a:ext>
              </a:extLst>
            </p:cNvPr>
            <p:cNvPicPr>
              <a:picLocks noChangeAspect="1"/>
            </p:cNvPicPr>
            <p:nvPr/>
          </p:nvPicPr>
          <p:blipFill>
            <a:blip r:embed="rId3"/>
            <a:srcRect l="57397" t="58884" r="37982" b="34954"/>
            <a:stretch>
              <a:fillRect/>
            </a:stretch>
          </p:blipFill>
          <p:spPr>
            <a:xfrm>
              <a:off x="8437927" y="4533311"/>
              <a:ext cx="285055" cy="285055"/>
            </a:xfrm>
            <a:prstGeom prst="rect">
              <a:avLst/>
            </a:prstGeom>
            <a:noFill/>
            <a:ln cap="flat">
              <a:noFill/>
            </a:ln>
          </p:spPr>
        </p:pic>
        <p:pic>
          <p:nvPicPr>
            <p:cNvPr id="60" name="Picture 8">
              <a:extLst>
                <a:ext uri="{FF2B5EF4-FFF2-40B4-BE49-F238E27FC236}">
                  <a16:creationId xmlns:a16="http://schemas.microsoft.com/office/drawing/2014/main" id="{1DA4676C-4B62-46B3-9630-35509CE8D92A}"/>
                </a:ext>
              </a:extLst>
            </p:cNvPr>
            <p:cNvPicPr>
              <a:picLocks noChangeAspect="1"/>
            </p:cNvPicPr>
            <p:nvPr/>
          </p:nvPicPr>
          <p:blipFill>
            <a:blip r:embed="rId3"/>
            <a:srcRect l="57397" t="58884" r="37982" b="34954"/>
            <a:stretch>
              <a:fillRect/>
            </a:stretch>
          </p:blipFill>
          <p:spPr>
            <a:xfrm>
              <a:off x="8437927" y="3439579"/>
              <a:ext cx="285055" cy="285055"/>
            </a:xfrm>
            <a:prstGeom prst="rect">
              <a:avLst/>
            </a:prstGeom>
            <a:noFill/>
            <a:ln cap="flat">
              <a:noFill/>
            </a:ln>
          </p:spPr>
        </p:pic>
        <p:pic>
          <p:nvPicPr>
            <p:cNvPr id="61" name="Picture 28" descr="Résultat de recherche d'images pour &quot;flute png&quot;">
              <a:extLst>
                <a:ext uri="{FF2B5EF4-FFF2-40B4-BE49-F238E27FC236}">
                  <a16:creationId xmlns:a16="http://schemas.microsoft.com/office/drawing/2014/main" id="{2E53893B-7BBE-431C-A2E3-5ABAA26E0517}"/>
                </a:ext>
              </a:extLst>
            </p:cNvPr>
            <p:cNvPicPr>
              <a:picLocks noChangeAspect="1"/>
            </p:cNvPicPr>
            <p:nvPr/>
          </p:nvPicPr>
          <p:blipFill>
            <a:blip r:embed="rId10"/>
            <a:srcRect l="43680" r="43288"/>
            <a:stretch>
              <a:fillRect/>
            </a:stretch>
          </p:blipFill>
          <p:spPr>
            <a:xfrm>
              <a:off x="8490002" y="3537466"/>
              <a:ext cx="156837" cy="1203432"/>
            </a:xfrm>
            <a:prstGeom prst="rect">
              <a:avLst/>
            </a:prstGeom>
            <a:noFill/>
            <a:ln cap="flat">
              <a:noFill/>
            </a:ln>
          </p:spPr>
        </p:pic>
      </p:grpSp>
      <p:grpSp>
        <p:nvGrpSpPr>
          <p:cNvPr id="62" name="Groupe 62">
            <a:extLst>
              <a:ext uri="{FF2B5EF4-FFF2-40B4-BE49-F238E27FC236}">
                <a16:creationId xmlns:a16="http://schemas.microsoft.com/office/drawing/2014/main" id="{2173FDCF-117B-4284-AAE8-39C3B65ACF58}"/>
              </a:ext>
            </a:extLst>
          </p:cNvPr>
          <p:cNvGrpSpPr/>
          <p:nvPr/>
        </p:nvGrpSpPr>
        <p:grpSpPr>
          <a:xfrm>
            <a:off x="11094488" y="4854302"/>
            <a:ext cx="849349" cy="578394"/>
            <a:chOff x="11094488" y="4854302"/>
            <a:chExt cx="849349" cy="578394"/>
          </a:xfrm>
        </p:grpSpPr>
        <p:pic>
          <p:nvPicPr>
            <p:cNvPr id="63" name="Picture 8">
              <a:extLst>
                <a:ext uri="{FF2B5EF4-FFF2-40B4-BE49-F238E27FC236}">
                  <a16:creationId xmlns:a16="http://schemas.microsoft.com/office/drawing/2014/main" id="{33FCFDB3-B6C9-40FB-A14E-9A4404AA72E6}"/>
                </a:ext>
              </a:extLst>
            </p:cNvPr>
            <p:cNvPicPr>
              <a:picLocks noChangeAspect="1"/>
            </p:cNvPicPr>
            <p:nvPr/>
          </p:nvPicPr>
          <p:blipFill>
            <a:blip r:embed="rId3"/>
            <a:srcRect l="57397" t="58884" r="37982" b="34954"/>
            <a:stretch>
              <a:fillRect/>
            </a:stretch>
          </p:blipFill>
          <p:spPr>
            <a:xfrm>
              <a:off x="11094488" y="5134703"/>
              <a:ext cx="294299" cy="294299"/>
            </a:xfrm>
            <a:prstGeom prst="rect">
              <a:avLst/>
            </a:prstGeom>
            <a:noFill/>
            <a:ln cap="flat">
              <a:noFill/>
            </a:ln>
          </p:spPr>
        </p:pic>
        <p:pic>
          <p:nvPicPr>
            <p:cNvPr id="64" name="Picture 8">
              <a:extLst>
                <a:ext uri="{FF2B5EF4-FFF2-40B4-BE49-F238E27FC236}">
                  <a16:creationId xmlns:a16="http://schemas.microsoft.com/office/drawing/2014/main" id="{9AB781FA-18B8-4802-943E-89E12730673D}"/>
                </a:ext>
              </a:extLst>
            </p:cNvPr>
            <p:cNvPicPr>
              <a:picLocks noChangeAspect="1"/>
            </p:cNvPicPr>
            <p:nvPr/>
          </p:nvPicPr>
          <p:blipFill>
            <a:blip r:embed="rId3"/>
            <a:srcRect l="57397" t="58884" r="37982" b="34954"/>
            <a:stretch>
              <a:fillRect/>
            </a:stretch>
          </p:blipFill>
          <p:spPr>
            <a:xfrm>
              <a:off x="11372008" y="5138397"/>
              <a:ext cx="294299" cy="294299"/>
            </a:xfrm>
            <a:prstGeom prst="rect">
              <a:avLst/>
            </a:prstGeom>
            <a:noFill/>
            <a:ln cap="flat">
              <a:noFill/>
            </a:ln>
          </p:spPr>
        </p:pic>
        <p:pic>
          <p:nvPicPr>
            <p:cNvPr id="65" name="Picture 8">
              <a:extLst>
                <a:ext uri="{FF2B5EF4-FFF2-40B4-BE49-F238E27FC236}">
                  <a16:creationId xmlns:a16="http://schemas.microsoft.com/office/drawing/2014/main" id="{4260D0D4-7AC1-41BC-A332-6B3DF4FCDC9A}"/>
                </a:ext>
              </a:extLst>
            </p:cNvPr>
            <p:cNvPicPr>
              <a:picLocks noChangeAspect="1"/>
            </p:cNvPicPr>
            <p:nvPr/>
          </p:nvPicPr>
          <p:blipFill>
            <a:blip r:embed="rId3"/>
            <a:srcRect l="57397" t="58884" r="37982" b="34954"/>
            <a:stretch>
              <a:fillRect/>
            </a:stretch>
          </p:blipFill>
          <p:spPr>
            <a:xfrm>
              <a:off x="11372008" y="4854302"/>
              <a:ext cx="294299" cy="294299"/>
            </a:xfrm>
            <a:prstGeom prst="rect">
              <a:avLst/>
            </a:prstGeom>
            <a:noFill/>
            <a:ln cap="flat">
              <a:noFill/>
            </a:ln>
          </p:spPr>
        </p:pic>
        <p:pic>
          <p:nvPicPr>
            <p:cNvPr id="66" name="Picture 8">
              <a:extLst>
                <a:ext uri="{FF2B5EF4-FFF2-40B4-BE49-F238E27FC236}">
                  <a16:creationId xmlns:a16="http://schemas.microsoft.com/office/drawing/2014/main" id="{51CFEACE-CD31-4F48-B3A1-3AC40A4289DD}"/>
                </a:ext>
              </a:extLst>
            </p:cNvPr>
            <p:cNvPicPr>
              <a:picLocks noChangeAspect="1"/>
            </p:cNvPicPr>
            <p:nvPr/>
          </p:nvPicPr>
          <p:blipFill>
            <a:blip r:embed="rId3"/>
            <a:srcRect l="57397" t="58884" r="37982" b="34954"/>
            <a:stretch>
              <a:fillRect/>
            </a:stretch>
          </p:blipFill>
          <p:spPr>
            <a:xfrm>
              <a:off x="11649538" y="4854302"/>
              <a:ext cx="294299" cy="294299"/>
            </a:xfrm>
            <a:prstGeom prst="rect">
              <a:avLst/>
            </a:prstGeom>
            <a:noFill/>
            <a:ln cap="flat">
              <a:noFill/>
            </a:ln>
          </p:spPr>
        </p:pic>
        <p:pic>
          <p:nvPicPr>
            <p:cNvPr id="67" name="Picture 22" descr="Image associée">
              <a:extLst>
                <a:ext uri="{FF2B5EF4-FFF2-40B4-BE49-F238E27FC236}">
                  <a16:creationId xmlns:a16="http://schemas.microsoft.com/office/drawing/2014/main" id="{7B8F9D41-7396-4463-9D27-695CDE5E0A5B}"/>
                </a:ext>
              </a:extLst>
            </p:cNvPr>
            <p:cNvPicPr>
              <a:picLocks noChangeAspect="1"/>
            </p:cNvPicPr>
            <p:nvPr/>
          </p:nvPicPr>
          <p:blipFill>
            <a:blip r:embed="rId11"/>
            <a:srcRect/>
            <a:stretch>
              <a:fillRect/>
            </a:stretch>
          </p:blipFill>
          <p:spPr>
            <a:xfrm>
              <a:off x="11201976" y="4895642"/>
              <a:ext cx="691268" cy="505882"/>
            </a:xfrm>
            <a:prstGeom prst="rect">
              <a:avLst/>
            </a:prstGeom>
            <a:noFill/>
            <a:ln cap="flat">
              <a:noFill/>
            </a:ln>
          </p:spPr>
        </p:pic>
      </p:grpSp>
      <p:grpSp>
        <p:nvGrpSpPr>
          <p:cNvPr id="68" name="Groupe 68">
            <a:extLst>
              <a:ext uri="{FF2B5EF4-FFF2-40B4-BE49-F238E27FC236}">
                <a16:creationId xmlns:a16="http://schemas.microsoft.com/office/drawing/2014/main" id="{CAA8D6E2-E3F7-4F6F-847E-E9776DA62997}"/>
              </a:ext>
            </a:extLst>
          </p:cNvPr>
          <p:cNvGrpSpPr/>
          <p:nvPr/>
        </p:nvGrpSpPr>
        <p:grpSpPr>
          <a:xfrm>
            <a:off x="8232196" y="5688765"/>
            <a:ext cx="1028608" cy="944831"/>
            <a:chOff x="8232196" y="5688765"/>
            <a:chExt cx="1028608" cy="944831"/>
          </a:xfrm>
        </p:grpSpPr>
        <p:grpSp>
          <p:nvGrpSpPr>
            <p:cNvPr id="69" name="Groupe 69">
              <a:extLst>
                <a:ext uri="{FF2B5EF4-FFF2-40B4-BE49-F238E27FC236}">
                  <a16:creationId xmlns:a16="http://schemas.microsoft.com/office/drawing/2014/main" id="{5C0075CE-0247-468C-BD35-42DDA9B90A29}"/>
                </a:ext>
              </a:extLst>
            </p:cNvPr>
            <p:cNvGrpSpPr/>
            <p:nvPr/>
          </p:nvGrpSpPr>
          <p:grpSpPr>
            <a:xfrm>
              <a:off x="8336438" y="5800258"/>
              <a:ext cx="849669" cy="833338"/>
              <a:chOff x="8336438" y="5800258"/>
              <a:chExt cx="849669" cy="833338"/>
            </a:xfrm>
          </p:grpSpPr>
          <p:pic>
            <p:nvPicPr>
              <p:cNvPr id="70" name="Picture 8">
                <a:extLst>
                  <a:ext uri="{FF2B5EF4-FFF2-40B4-BE49-F238E27FC236}">
                    <a16:creationId xmlns:a16="http://schemas.microsoft.com/office/drawing/2014/main" id="{5B65F204-5EE0-4205-95BA-E092940F3BF0}"/>
                  </a:ext>
                </a:extLst>
              </p:cNvPr>
              <p:cNvPicPr>
                <a:picLocks noChangeAspect="1"/>
              </p:cNvPicPr>
              <p:nvPr/>
            </p:nvPicPr>
            <p:blipFill>
              <a:blip r:embed="rId3"/>
              <a:srcRect l="57397" t="58884" r="37982" b="34954"/>
              <a:stretch>
                <a:fillRect/>
              </a:stretch>
            </p:blipFill>
            <p:spPr>
              <a:xfrm>
                <a:off x="8619518" y="6350297"/>
                <a:ext cx="283299" cy="283299"/>
              </a:xfrm>
              <a:prstGeom prst="rect">
                <a:avLst/>
              </a:prstGeom>
              <a:noFill/>
              <a:ln cap="flat">
                <a:noFill/>
              </a:ln>
            </p:spPr>
          </p:pic>
          <p:pic>
            <p:nvPicPr>
              <p:cNvPr id="71" name="Picture 8">
                <a:extLst>
                  <a:ext uri="{FF2B5EF4-FFF2-40B4-BE49-F238E27FC236}">
                    <a16:creationId xmlns:a16="http://schemas.microsoft.com/office/drawing/2014/main" id="{A7C3D746-B2D5-41C2-8C92-E983DD9C2D12}"/>
                  </a:ext>
                </a:extLst>
              </p:cNvPr>
              <p:cNvPicPr>
                <a:picLocks noChangeAspect="1"/>
              </p:cNvPicPr>
              <p:nvPr/>
            </p:nvPicPr>
            <p:blipFill>
              <a:blip r:embed="rId3"/>
              <a:srcRect l="57397" t="58884" r="37982" b="34954"/>
              <a:stretch>
                <a:fillRect/>
              </a:stretch>
            </p:blipFill>
            <p:spPr>
              <a:xfrm>
                <a:off x="8619628" y="5803367"/>
                <a:ext cx="283299" cy="283299"/>
              </a:xfrm>
              <a:prstGeom prst="rect">
                <a:avLst/>
              </a:prstGeom>
              <a:noFill/>
              <a:ln cap="flat">
                <a:noFill/>
              </a:ln>
            </p:spPr>
          </p:pic>
          <p:pic>
            <p:nvPicPr>
              <p:cNvPr id="72" name="Picture 8">
                <a:extLst>
                  <a:ext uri="{FF2B5EF4-FFF2-40B4-BE49-F238E27FC236}">
                    <a16:creationId xmlns:a16="http://schemas.microsoft.com/office/drawing/2014/main" id="{A79CA6E5-0769-4C71-B428-B3CC1D602C12}"/>
                  </a:ext>
                </a:extLst>
              </p:cNvPr>
              <p:cNvPicPr>
                <a:picLocks noChangeAspect="1"/>
              </p:cNvPicPr>
              <p:nvPr/>
            </p:nvPicPr>
            <p:blipFill>
              <a:blip r:embed="rId3"/>
              <a:srcRect l="57397" t="58884" r="37982" b="34954"/>
              <a:stretch>
                <a:fillRect/>
              </a:stretch>
            </p:blipFill>
            <p:spPr>
              <a:xfrm>
                <a:off x="8336438" y="5800258"/>
                <a:ext cx="283299" cy="283299"/>
              </a:xfrm>
              <a:prstGeom prst="rect">
                <a:avLst/>
              </a:prstGeom>
              <a:noFill/>
              <a:ln cap="flat">
                <a:noFill/>
              </a:ln>
            </p:spPr>
          </p:pic>
          <p:pic>
            <p:nvPicPr>
              <p:cNvPr id="73" name="Picture 8">
                <a:extLst>
                  <a:ext uri="{FF2B5EF4-FFF2-40B4-BE49-F238E27FC236}">
                    <a16:creationId xmlns:a16="http://schemas.microsoft.com/office/drawing/2014/main" id="{E72D155C-0F41-449D-9EE9-9A5AB45ED2CF}"/>
                  </a:ext>
                </a:extLst>
              </p:cNvPr>
              <p:cNvPicPr>
                <a:picLocks noChangeAspect="1"/>
              </p:cNvPicPr>
              <p:nvPr/>
            </p:nvPicPr>
            <p:blipFill>
              <a:blip r:embed="rId3"/>
              <a:srcRect l="57397" t="58884" r="37982" b="34954"/>
              <a:stretch>
                <a:fillRect/>
              </a:stretch>
            </p:blipFill>
            <p:spPr>
              <a:xfrm>
                <a:off x="8902808" y="5806467"/>
                <a:ext cx="283299" cy="283299"/>
              </a:xfrm>
              <a:prstGeom prst="rect">
                <a:avLst/>
              </a:prstGeom>
              <a:noFill/>
              <a:ln cap="flat">
                <a:noFill/>
              </a:ln>
            </p:spPr>
          </p:pic>
          <p:pic>
            <p:nvPicPr>
              <p:cNvPr id="74" name="Picture 8">
                <a:extLst>
                  <a:ext uri="{FF2B5EF4-FFF2-40B4-BE49-F238E27FC236}">
                    <a16:creationId xmlns:a16="http://schemas.microsoft.com/office/drawing/2014/main" id="{A905B1F8-1DFE-40C1-B477-4DB4097BF892}"/>
                  </a:ext>
                </a:extLst>
              </p:cNvPr>
              <p:cNvPicPr>
                <a:picLocks noChangeAspect="1"/>
              </p:cNvPicPr>
              <p:nvPr/>
            </p:nvPicPr>
            <p:blipFill>
              <a:blip r:embed="rId3"/>
              <a:srcRect l="57397" t="58884" r="37982" b="34954"/>
              <a:stretch>
                <a:fillRect/>
              </a:stretch>
            </p:blipFill>
            <p:spPr>
              <a:xfrm>
                <a:off x="8619628" y="6073042"/>
                <a:ext cx="283299" cy="283299"/>
              </a:xfrm>
              <a:prstGeom prst="rect">
                <a:avLst/>
              </a:prstGeom>
              <a:noFill/>
              <a:ln cap="flat">
                <a:noFill/>
              </a:ln>
            </p:spPr>
          </p:pic>
        </p:grpSp>
        <p:pic>
          <p:nvPicPr>
            <p:cNvPr id="75" name="Picture 2" descr="Résultat de recherche d'images pour &quot;parapluie png&quot;">
              <a:extLst>
                <a:ext uri="{FF2B5EF4-FFF2-40B4-BE49-F238E27FC236}">
                  <a16:creationId xmlns:a16="http://schemas.microsoft.com/office/drawing/2014/main" id="{414197CA-067A-4D82-9F41-4600759A1257}"/>
                </a:ext>
              </a:extLst>
            </p:cNvPr>
            <p:cNvPicPr>
              <a:picLocks noChangeAspect="1"/>
            </p:cNvPicPr>
            <p:nvPr/>
          </p:nvPicPr>
          <p:blipFill>
            <a:blip r:embed="rId12"/>
            <a:srcRect/>
            <a:stretch>
              <a:fillRect/>
            </a:stretch>
          </p:blipFill>
          <p:spPr>
            <a:xfrm>
              <a:off x="8232196" y="5688765"/>
              <a:ext cx="1028608" cy="839346"/>
            </a:xfrm>
            <a:prstGeom prst="rect">
              <a:avLst/>
            </a:prstGeom>
            <a:noFill/>
            <a:ln cap="flat">
              <a:noFill/>
            </a:ln>
          </p:spPr>
        </p:pic>
      </p:grpSp>
      <p:sp>
        <p:nvSpPr>
          <p:cNvPr id="76" name="TextBox 13">
            <a:extLst>
              <a:ext uri="{FF2B5EF4-FFF2-40B4-BE49-F238E27FC236}">
                <a16:creationId xmlns:a16="http://schemas.microsoft.com/office/drawing/2014/main" id="{963BBA12-779E-4891-AF24-71BF59EA6D54}"/>
              </a:ext>
            </a:extLst>
          </p:cNvPr>
          <p:cNvSpPr txBox="1"/>
          <p:nvPr/>
        </p:nvSpPr>
        <p:spPr>
          <a:xfrm>
            <a:off x="1041995" y="3587218"/>
            <a:ext cx="2289895"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dirty="0">
                <a:solidFill>
                  <a:srgbClr val="FF5050"/>
                </a:solidFill>
                <a:uFillTx/>
                <a:latin typeface="Calibri"/>
              </a:rPr>
              <a:t>Le Teddy Bear personnel du Barbare</a:t>
            </a:r>
          </a:p>
        </p:txBody>
      </p:sp>
      <p:sp>
        <p:nvSpPr>
          <p:cNvPr id="77" name="TextBox 13">
            <a:extLst>
              <a:ext uri="{FF2B5EF4-FFF2-40B4-BE49-F238E27FC236}">
                <a16:creationId xmlns:a16="http://schemas.microsoft.com/office/drawing/2014/main" id="{87EE3E8C-BA82-4FD9-8317-547310A5BFDB}"/>
              </a:ext>
            </a:extLst>
          </p:cNvPr>
          <p:cNvSpPr txBox="1"/>
          <p:nvPr/>
        </p:nvSpPr>
        <p:spPr>
          <a:xfrm>
            <a:off x="1409712" y="4740889"/>
            <a:ext cx="1662653"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FF5050"/>
                </a:solidFill>
                <a:uFillTx/>
                <a:latin typeface="Calibri"/>
              </a:rPr>
              <a:t>Un Action-Man</a:t>
            </a:r>
          </a:p>
        </p:txBody>
      </p:sp>
      <p:sp>
        <p:nvSpPr>
          <p:cNvPr id="78" name="TextBox 13">
            <a:extLst>
              <a:ext uri="{FF2B5EF4-FFF2-40B4-BE49-F238E27FC236}">
                <a16:creationId xmlns:a16="http://schemas.microsoft.com/office/drawing/2014/main" id="{2FBEA8CC-CB62-4B57-90F6-35EDDE7735C8}"/>
              </a:ext>
            </a:extLst>
          </p:cNvPr>
          <p:cNvSpPr txBox="1"/>
          <p:nvPr/>
        </p:nvSpPr>
        <p:spPr>
          <a:xfrm>
            <a:off x="1011726" y="5392655"/>
            <a:ext cx="2081137" cy="55399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dirty="0">
                <a:solidFill>
                  <a:srgbClr val="FF5050"/>
                </a:solidFill>
                <a:uFillTx/>
                <a:latin typeface="Calibri"/>
              </a:rPr>
              <a:t>Une carte Yu-Gi-Oh</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0" cap="none" spc="0" baseline="0" dirty="0">
                <a:solidFill>
                  <a:srgbClr val="FF5050"/>
                </a:solidFill>
                <a:uFillTx/>
                <a:latin typeface="Calibri"/>
              </a:rPr>
              <a:t>Pas n’importe laquelle ! </a:t>
            </a:r>
            <a:endParaRPr lang="fr-FR" sz="1200" b="1" i="0" u="none" strike="noStrike" kern="1200" cap="none" spc="0" baseline="0" dirty="0">
              <a:solidFill>
                <a:srgbClr val="FF5050"/>
              </a:solidFill>
              <a:uFillTx/>
              <a:latin typeface="Calibri"/>
            </a:endParaRPr>
          </a:p>
        </p:txBody>
      </p:sp>
      <p:sp>
        <p:nvSpPr>
          <p:cNvPr id="79" name="TextBox 13">
            <a:extLst>
              <a:ext uri="{FF2B5EF4-FFF2-40B4-BE49-F238E27FC236}">
                <a16:creationId xmlns:a16="http://schemas.microsoft.com/office/drawing/2014/main" id="{4D1D55E2-C25E-4628-9504-D1C69BAFE1C8}"/>
              </a:ext>
            </a:extLst>
          </p:cNvPr>
          <p:cNvSpPr txBox="1"/>
          <p:nvPr/>
        </p:nvSpPr>
        <p:spPr>
          <a:xfrm>
            <a:off x="5392536" y="3713021"/>
            <a:ext cx="1675903"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FF5050"/>
                </a:solidFill>
                <a:uFillTx/>
                <a:latin typeface="Calibri"/>
              </a:rPr>
              <a:t>Une arme à feu</a:t>
            </a:r>
          </a:p>
        </p:txBody>
      </p:sp>
      <p:sp>
        <p:nvSpPr>
          <p:cNvPr id="80" name="TextBox 13">
            <a:extLst>
              <a:ext uri="{FF2B5EF4-FFF2-40B4-BE49-F238E27FC236}">
                <a16:creationId xmlns:a16="http://schemas.microsoft.com/office/drawing/2014/main" id="{A40CB989-1BD4-4A5B-86E7-B28EE23D7A1E}"/>
              </a:ext>
            </a:extLst>
          </p:cNvPr>
          <p:cNvSpPr txBox="1"/>
          <p:nvPr/>
        </p:nvSpPr>
        <p:spPr>
          <a:xfrm>
            <a:off x="5104729" y="4787213"/>
            <a:ext cx="1963701"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FF5050"/>
                </a:solidFill>
                <a:uFillTx/>
                <a:latin typeface="Calibri"/>
              </a:rPr>
              <a:t>Un Hand Spinner</a:t>
            </a:r>
          </a:p>
        </p:txBody>
      </p:sp>
      <p:sp>
        <p:nvSpPr>
          <p:cNvPr id="81" name="TextBox 13">
            <a:extLst>
              <a:ext uri="{FF2B5EF4-FFF2-40B4-BE49-F238E27FC236}">
                <a16:creationId xmlns:a16="http://schemas.microsoft.com/office/drawing/2014/main" id="{7EEAEB92-CC1F-46C2-A996-4A7435AE4787}"/>
              </a:ext>
            </a:extLst>
          </p:cNvPr>
          <p:cNvSpPr txBox="1"/>
          <p:nvPr/>
        </p:nvSpPr>
        <p:spPr>
          <a:xfrm>
            <a:off x="5257489" y="5844396"/>
            <a:ext cx="1796375" cy="738661"/>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dirty="0">
                <a:solidFill>
                  <a:srgbClr val="FF5050"/>
                </a:solidFill>
                <a:uFillTx/>
                <a:latin typeface="Calibri"/>
              </a:rPr>
              <a:t>Une culotte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0" cap="none" spc="0" baseline="0" dirty="0">
                <a:solidFill>
                  <a:srgbClr val="FF5050"/>
                </a:solidFill>
                <a:uFillTx/>
                <a:latin typeface="Calibri"/>
              </a:rPr>
              <a:t>Qui n’est certainement pas au Barbare ! </a:t>
            </a:r>
            <a:endParaRPr lang="fr-FR" sz="1200" b="1" i="0" u="none" strike="noStrike" kern="1200" cap="none" spc="0" baseline="0" dirty="0">
              <a:solidFill>
                <a:srgbClr val="FF5050"/>
              </a:solidFill>
              <a:uFillTx/>
              <a:latin typeface="Calibri"/>
            </a:endParaRPr>
          </a:p>
        </p:txBody>
      </p:sp>
      <p:sp>
        <p:nvSpPr>
          <p:cNvPr id="82" name="TextBox 13">
            <a:extLst>
              <a:ext uri="{FF2B5EF4-FFF2-40B4-BE49-F238E27FC236}">
                <a16:creationId xmlns:a16="http://schemas.microsoft.com/office/drawing/2014/main" id="{6BCFF00E-AC9C-4CA3-93EE-79CEF04B4B50}"/>
              </a:ext>
            </a:extLst>
          </p:cNvPr>
          <p:cNvSpPr txBox="1"/>
          <p:nvPr/>
        </p:nvSpPr>
        <p:spPr>
          <a:xfrm>
            <a:off x="8974259" y="3915524"/>
            <a:ext cx="2331601"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FF5050"/>
                </a:solidFill>
                <a:uFillTx/>
                <a:latin typeface="Calibri"/>
              </a:rPr>
              <a:t>Une très longue flûte</a:t>
            </a:r>
          </a:p>
        </p:txBody>
      </p:sp>
      <p:sp>
        <p:nvSpPr>
          <p:cNvPr id="83" name="TextBox 13">
            <a:extLst>
              <a:ext uri="{FF2B5EF4-FFF2-40B4-BE49-F238E27FC236}">
                <a16:creationId xmlns:a16="http://schemas.microsoft.com/office/drawing/2014/main" id="{3E39C154-3373-4FAD-993B-867774CDC1CD}"/>
              </a:ext>
            </a:extLst>
          </p:cNvPr>
          <p:cNvSpPr txBox="1"/>
          <p:nvPr/>
        </p:nvSpPr>
        <p:spPr>
          <a:xfrm>
            <a:off x="9176845" y="4832091"/>
            <a:ext cx="2152570"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FF5050"/>
                </a:solidFill>
                <a:uFillTx/>
                <a:latin typeface="Calibri"/>
              </a:rPr>
              <a:t>La baguette de Doremi Magique</a:t>
            </a:r>
          </a:p>
        </p:txBody>
      </p:sp>
      <p:sp>
        <p:nvSpPr>
          <p:cNvPr id="84" name="TextBox 13">
            <a:extLst>
              <a:ext uri="{FF2B5EF4-FFF2-40B4-BE49-F238E27FC236}">
                <a16:creationId xmlns:a16="http://schemas.microsoft.com/office/drawing/2014/main" id="{4297A65F-C9C3-4312-86F8-3BDF32AC3091}"/>
              </a:ext>
            </a:extLst>
          </p:cNvPr>
          <p:cNvSpPr txBox="1"/>
          <p:nvPr/>
        </p:nvSpPr>
        <p:spPr>
          <a:xfrm>
            <a:off x="9233958" y="5946836"/>
            <a:ext cx="2152570" cy="55399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dirty="0">
                <a:solidFill>
                  <a:srgbClr val="FF5050"/>
                </a:solidFill>
                <a:uFillTx/>
                <a:latin typeface="Calibri"/>
              </a:rPr>
              <a:t>Un Parapluie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1" i="0" u="none" strike="noStrike" kern="0" cap="none" spc="0" baseline="0" dirty="0">
                <a:solidFill>
                  <a:srgbClr val="FF5050"/>
                </a:solidFill>
                <a:uFillTx/>
                <a:latin typeface="Calibri"/>
              </a:rPr>
              <a:t>Pourquoi pas ?</a:t>
            </a:r>
            <a:endParaRPr lang="fr-FR" sz="1200" b="1" i="0" u="none" strike="noStrike" kern="1200" cap="none" spc="0" baseline="0" dirty="0">
              <a:solidFill>
                <a:srgbClr val="FF5050"/>
              </a:solidFill>
              <a:uFillTx/>
              <a:latin typeface="Calibri"/>
            </a:endParaRPr>
          </a:p>
        </p:txBody>
      </p:sp>
      <p:pic>
        <p:nvPicPr>
          <p:cNvPr id="85" name="Picture 8" descr="Résultat de recherche d'images pour &quot;fire png&quot;">
            <a:extLst>
              <a:ext uri="{FF2B5EF4-FFF2-40B4-BE49-F238E27FC236}">
                <a16:creationId xmlns:a16="http://schemas.microsoft.com/office/drawing/2014/main" id="{CB3D459A-9E26-469C-91AC-4DEB43A63F1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88824B56-1239-4CED-8605-429662C76303}"/>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4" action="ppaction://hlinksldjump"/>
              </a:rPr>
              <a:t>Sommaire</a:t>
            </a:r>
            <a:endParaRPr lang="fr-FR" dirty="0">
              <a:solidFill>
                <a:srgbClr val="FF505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134">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4F5315C5-FEF5-439F-81DF-3E888E9E87CE}"/>
              </a:ext>
            </a:extLst>
          </p:cNvPr>
          <p:cNvPicPr>
            <a:picLocks noChangeAspect="1"/>
          </p:cNvPicPr>
          <p:nvPr/>
        </p:nvPicPr>
        <p:blipFill>
          <a:blip r:embed="rId2"/>
          <a:srcRect/>
          <a:stretch>
            <a:fillRect/>
          </a:stretch>
        </p:blipFill>
        <p:spPr>
          <a:xfrm>
            <a:off x="2493212" y="274932"/>
            <a:ext cx="7205572" cy="381853"/>
          </a:xfrm>
          <a:prstGeom prst="rect">
            <a:avLst/>
          </a:prstGeom>
          <a:noFill/>
          <a:ln cap="flat">
            <a:noFill/>
          </a:ln>
        </p:spPr>
      </p:pic>
      <p:sp>
        <p:nvSpPr>
          <p:cNvPr id="3" name="TextBox 1">
            <a:extLst>
              <a:ext uri="{FF2B5EF4-FFF2-40B4-BE49-F238E27FC236}">
                <a16:creationId xmlns:a16="http://schemas.microsoft.com/office/drawing/2014/main" id="{1E129892-579D-4D1D-B56C-91BFC3BAF7A8}"/>
              </a:ext>
            </a:extLst>
          </p:cNvPr>
          <p:cNvSpPr txBox="1"/>
          <p:nvPr/>
        </p:nvSpPr>
        <p:spPr>
          <a:xfrm>
            <a:off x="0" y="964454"/>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dirty="0">
                <a:solidFill>
                  <a:srgbClr val="FF5050"/>
                </a:solidFill>
                <a:uFillTx/>
                <a:latin typeface="Calibri"/>
              </a:rPr>
              <a:t>Provenance des assets</a:t>
            </a:r>
          </a:p>
        </p:txBody>
      </p:sp>
      <p:sp>
        <p:nvSpPr>
          <p:cNvPr id="4" name="TextBox 13">
            <a:extLst>
              <a:ext uri="{FF2B5EF4-FFF2-40B4-BE49-F238E27FC236}">
                <a16:creationId xmlns:a16="http://schemas.microsoft.com/office/drawing/2014/main" id="{879A6A57-BA25-485A-ABC2-49E5B87427D1}"/>
              </a:ext>
            </a:extLst>
          </p:cNvPr>
          <p:cNvSpPr txBox="1"/>
          <p:nvPr/>
        </p:nvSpPr>
        <p:spPr>
          <a:xfrm>
            <a:off x="987305" y="2258481"/>
            <a:ext cx="10217386" cy="4031873"/>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Pour obtenir les différents assets, le mieux serait d’aller les récupérer directement sur Diablo II puisque le jeu permet d’avoir les assets en </a:t>
            </a:r>
            <a:r>
              <a:rPr lang="fr-FR" b="1" dirty="0">
                <a:solidFill>
                  <a:srgbClr val="FF5050"/>
                </a:solidFill>
                <a:latin typeface="Calibri"/>
              </a:rPr>
              <a:t>q</a:t>
            </a:r>
            <a:r>
              <a:rPr lang="fr-FR" sz="1800" b="1" i="0" u="none" strike="noStrike" kern="1200" cap="none" spc="0" baseline="0" dirty="0">
                <a:solidFill>
                  <a:srgbClr val="FF5050"/>
                </a:solidFill>
                <a:uFillTx/>
                <a:latin typeface="Calibri"/>
              </a:rPr>
              <a:t>ualité originale </a:t>
            </a:r>
            <a:r>
              <a:rPr lang="fr-FR" sz="1800" b="0" i="1" u="none" strike="noStrike" kern="1200" cap="none" spc="0" baseline="0" dirty="0">
                <a:solidFill>
                  <a:srgbClr val="FF5050"/>
                </a:solidFill>
                <a:uFillTx/>
                <a:latin typeface="Calibri"/>
              </a:rPr>
              <a:t>(capture d’écran, capture GIF de l’</a:t>
            </a:r>
            <a:r>
              <a:rPr lang="fr-FR" sz="1800" b="0" i="1" u="none" strike="noStrike" kern="1200" cap="none" spc="0" baseline="0" dirty="0" err="1">
                <a:solidFill>
                  <a:srgbClr val="FF5050"/>
                </a:solidFill>
                <a:uFillTx/>
                <a:latin typeface="Calibri"/>
              </a:rPr>
              <a:t>idle</a:t>
            </a:r>
            <a:r>
              <a:rPr lang="fr-FR" sz="1800" b="0" i="1" u="none" strike="noStrike" kern="1200" cap="none" spc="0" baseline="0" dirty="0">
                <a:solidFill>
                  <a:srgbClr val="FF5050"/>
                </a:solidFill>
                <a:uFillTx/>
                <a:latin typeface="Calibri"/>
              </a:rPr>
              <a:t> du personnage).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1" u="none" strike="noStrike" kern="0" cap="none" spc="0" baseline="0" dirty="0">
              <a:solidFill>
                <a:srgbClr val="FF505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200" b="0" i="1" u="none" strike="noStrike" kern="1200" cap="none" spc="0" baseline="0" dirty="0">
                <a:solidFill>
                  <a:srgbClr val="FF5050"/>
                </a:solidFill>
                <a:uFillTx/>
                <a:latin typeface="Calibri"/>
              </a:rPr>
              <a:t>MAIS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3200" b="0" i="1" u="none" strike="noStrike" kern="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0" cap="none" spc="0" baseline="0" dirty="0">
                <a:solidFill>
                  <a:srgbClr val="FF5050"/>
                </a:solidFill>
                <a:uFillTx/>
                <a:latin typeface="Calibri"/>
              </a:rPr>
              <a:t>Sinon, tous les Items sont récupérable en PNG sur : </a:t>
            </a:r>
            <a:r>
              <a:rPr lang="fr-FR" sz="1800" b="0" i="0" u="none" strike="noStrike" kern="0" cap="none" spc="0" baseline="0" dirty="0">
                <a:solidFill>
                  <a:srgbClr val="000000"/>
                </a:solidFill>
                <a:uFillTx/>
                <a:latin typeface="Calibri"/>
                <a:hlinkClick r:id="rId3"/>
              </a:rPr>
              <a:t>https://diablo.gamepedia.com/Items_(Diablo_II)</a:t>
            </a:r>
            <a:r>
              <a:rPr lang="fr-FR" sz="1800" b="0" i="0" u="none" strike="noStrike" kern="0" cap="none" spc="0" baseline="0" dirty="0">
                <a:solidFill>
                  <a:srgbClr val="000000"/>
                </a:solidFill>
                <a:uFillTx/>
                <a:latin typeface="Calibri"/>
              </a:rPr>
              <a:t> </a:t>
            </a:r>
            <a:r>
              <a:rPr lang="fr-FR" sz="1800" b="0" i="0" u="none" strike="noStrike" kern="1200" cap="none" spc="0" baseline="0" dirty="0">
                <a:solidFill>
                  <a:srgbClr val="FF5050"/>
                </a:solidFill>
                <a:uFillTx/>
                <a:latin typeface="Calibri"/>
              </a:rPr>
              <a:t>Seul soucis, la taille des objets n’est pas indiquée sur le site</a:t>
            </a:r>
            <a:r>
              <a:rPr lang="fr-FR" sz="1800" b="0" i="0" u="none" strike="noStrike" kern="0" cap="none" spc="0" baseline="0" dirty="0">
                <a:solidFill>
                  <a:srgbClr val="FF5050"/>
                </a:solidFill>
                <a:uFillTx/>
                <a:latin typeface="Calibri"/>
              </a:rPr>
              <a:t> et il faudra soit déduire la forme de l’objet soit retrouver l’échelle de taille sur Google Image. (à noter que tous les items, les images et les gifs Diablo II dans ce GDD ont été récupérés depuis Google Image en tapant simplement : </a:t>
            </a:r>
            <a:r>
              <a:rPr lang="fr-FR" sz="1800" b="0" i="1" u="none" strike="noStrike" kern="0" cap="none" spc="0" baseline="0" dirty="0">
                <a:solidFill>
                  <a:srgbClr val="FF5050"/>
                </a:solidFill>
                <a:uFillTx/>
                <a:latin typeface="Calibri"/>
              </a:rPr>
              <a:t>Diablo II Inventory</a:t>
            </a:r>
            <a:r>
              <a:rPr lang="fr-FR" sz="1800" b="0" i="0" u="none" strike="noStrike" kern="0" cap="none" spc="0" baseline="0" dirty="0">
                <a:solidFill>
                  <a:srgbClr val="FF5050"/>
                </a:solidFill>
                <a:uFillTx/>
                <a:latin typeface="Calibri"/>
              </a:rPr>
              <a:t>)</a:t>
            </a:r>
            <a:endParaRPr lang="fr-FR" sz="1800" b="0" i="0" u="none" strike="noStrike" kern="1200" cap="none" spc="0" baseline="0" dirty="0">
              <a:solidFill>
                <a:srgbClr val="FF505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3200" b="0" i="1" u="none" strike="noStrike" kern="0" cap="none" spc="0" baseline="0" dirty="0">
              <a:solidFill>
                <a:srgbClr val="FF505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3200" b="0" i="1" u="none" strike="noStrike" kern="0" cap="none" spc="0" baseline="0" dirty="0">
              <a:solidFill>
                <a:srgbClr val="FF5050"/>
              </a:solidFill>
              <a:uFillTx/>
              <a:latin typeface="Calibri"/>
            </a:endParaRPr>
          </a:p>
        </p:txBody>
      </p:sp>
      <p:pic>
        <p:nvPicPr>
          <p:cNvPr id="5" name="Picture 8" descr="Résultat de recherche d'images pour &quot;fire png&quot;">
            <a:extLst>
              <a:ext uri="{FF2B5EF4-FFF2-40B4-BE49-F238E27FC236}">
                <a16:creationId xmlns:a16="http://schemas.microsoft.com/office/drawing/2014/main" id="{33E6151B-CC54-4666-A8B4-2480596247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20125FE-B3B2-4934-B869-57C69672777B}"/>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5" action="ppaction://hlinksldjump"/>
              </a:rPr>
              <a:t>Sommaire</a:t>
            </a:r>
            <a:endParaRPr lang="fr-FR" dirty="0">
              <a:solidFill>
                <a:srgbClr val="FF505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TextBox 15">
            <a:extLst>
              <a:ext uri="{FF2B5EF4-FFF2-40B4-BE49-F238E27FC236}">
                <a16:creationId xmlns:a16="http://schemas.microsoft.com/office/drawing/2014/main" id="{3AB04046-F6DC-4E8C-887B-FD20BE9F5CA5}"/>
              </a:ext>
            </a:extLst>
          </p:cNvPr>
          <p:cNvSpPr txBox="1"/>
          <p:nvPr/>
        </p:nvSpPr>
        <p:spPr>
          <a:xfrm>
            <a:off x="1320799" y="1874728"/>
            <a:ext cx="9550395" cy="3108543"/>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dirty="0">
                <a:solidFill>
                  <a:srgbClr val="FF5050"/>
                </a:solidFill>
                <a:uFillTx/>
                <a:latin typeface="Calibri"/>
              </a:rPr>
              <a:t>Le système</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dirty="0">
                <a:solidFill>
                  <a:srgbClr val="FF5050"/>
                </a:solidFill>
                <a:uFillTx/>
                <a:latin typeface="Calibri"/>
              </a:rPr>
              <a:t>	</a:t>
            </a:r>
            <a:r>
              <a:rPr lang="fr-FR" sz="2000" b="0" i="0" u="none" strike="noStrike" kern="1200" cap="none" spc="0" baseline="0" dirty="0">
                <a:solidFill>
                  <a:srgbClr val="FF5050"/>
                </a:solidFill>
                <a:uFillTx/>
                <a:latin typeface="Calibri"/>
                <a:hlinkClick r:id="rId2" action="ppaction://hlinksldjump"/>
              </a:rPr>
              <a:t>Les Inventaires</a:t>
            </a:r>
            <a:endParaRPr lang="fr-FR" sz="2000" b="0" i="0" u="none" strike="noStrike" kern="120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a:t>
            </a:r>
            <a:r>
              <a:rPr lang="fr-FR" sz="2000" b="0" i="0" u="none" strike="noStrike" kern="1200" cap="none" spc="0" baseline="0" dirty="0">
                <a:solidFill>
                  <a:srgbClr val="FF5050"/>
                </a:solidFill>
                <a:uFillTx/>
                <a:latin typeface="Calibri"/>
                <a:hlinkClick r:id="rId3" action="ppaction://hlinksldjump"/>
              </a:rPr>
              <a:t>Les </a:t>
            </a:r>
            <a:r>
              <a:rPr lang="fr-FR" sz="2000" b="0" i="0" u="none" strike="noStrike" kern="0" cap="none" spc="0" baseline="0" dirty="0">
                <a:solidFill>
                  <a:srgbClr val="FF5050"/>
                </a:solidFill>
                <a:uFillTx/>
                <a:latin typeface="Calibri"/>
                <a:hlinkClick r:id="rId3" action="ppaction://hlinksldjump"/>
              </a:rPr>
              <a:t>I</a:t>
            </a:r>
            <a:r>
              <a:rPr lang="fr-FR" sz="2000" b="0" i="0" u="none" strike="noStrike" kern="1200" cap="none" spc="0" baseline="0" dirty="0">
                <a:solidFill>
                  <a:srgbClr val="FF5050"/>
                </a:solidFill>
                <a:uFillTx/>
                <a:latin typeface="Calibri"/>
                <a:hlinkClick r:id="rId3" action="ppaction://hlinksldjump"/>
              </a:rPr>
              <a:t>tems</a:t>
            </a:r>
            <a:endParaRPr lang="fr-FR" sz="2000" b="0" i="0" u="none" strike="noStrike" kern="120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0" cap="none" spc="0" baseline="0" dirty="0">
                <a:solidFill>
                  <a:srgbClr val="FF5050"/>
                </a:solidFill>
                <a:uFillTx/>
                <a:latin typeface="Calibri"/>
              </a:rPr>
              <a:t>	</a:t>
            </a:r>
            <a:r>
              <a:rPr lang="fr-FR" sz="2000" b="0" i="0" u="none" strike="noStrike" kern="0" cap="none" spc="0" baseline="0" dirty="0">
                <a:solidFill>
                  <a:srgbClr val="FF5050"/>
                </a:solidFill>
                <a:uFillTx/>
                <a:latin typeface="Calibri"/>
                <a:hlinkClick r:id="rId4" action="ppaction://hlinksldjump"/>
              </a:rPr>
              <a:t>Le Curseur</a:t>
            </a:r>
            <a:endParaRPr lang="fr-FR" sz="2000" b="0" i="0" u="none" strike="noStrike" kern="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Les interactions</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0" cap="none" spc="0" baseline="0" dirty="0">
                <a:solidFill>
                  <a:srgbClr val="FF5050"/>
                </a:solidFill>
                <a:uFillTx/>
                <a:latin typeface="Calibri"/>
              </a:rPr>
              <a:t>		</a:t>
            </a:r>
            <a:r>
              <a:rPr lang="fr-FR" sz="2000" b="0" i="0" u="none" strike="noStrike" kern="0" cap="none" spc="0" baseline="0" dirty="0">
                <a:solidFill>
                  <a:srgbClr val="FF5050"/>
                </a:solidFill>
                <a:uFillTx/>
                <a:latin typeface="Calibri"/>
                <a:hlinkClick r:id="rId5" action="ppaction://hlinksldjump"/>
              </a:rPr>
              <a:t>Curseur et Items</a:t>
            </a:r>
            <a:endParaRPr lang="fr-FR" sz="2000" b="0" i="0" u="none" strike="noStrike" kern="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a:t>
            </a:r>
            <a:r>
              <a:rPr lang="fr-FR" sz="2000" b="0" i="0" u="none" strike="noStrike" kern="1200" cap="none" spc="0" baseline="0" dirty="0">
                <a:solidFill>
                  <a:srgbClr val="FF5050"/>
                </a:solidFill>
                <a:uFillTx/>
                <a:latin typeface="Calibri"/>
                <a:hlinkClick r:id="rId6" action="ppaction://hlinksldjump"/>
              </a:rPr>
              <a:t>Items et Inventaire</a:t>
            </a:r>
            <a:endParaRPr lang="fr-FR" sz="2000" b="0" i="0" u="none" strike="noStrike" kern="120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dirty="0">
                <a:solidFill>
                  <a:srgbClr val="FF5050"/>
                </a:solidFill>
                <a:uFillTx/>
                <a:latin typeface="Calibri"/>
              </a:rPr>
              <a:t>		</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dirty="0">
                <a:solidFill>
                  <a:srgbClr val="FF5050"/>
                </a:solidFill>
                <a:uFillTx/>
                <a:latin typeface="Calibri"/>
              </a:rPr>
              <a:t>	</a:t>
            </a:r>
          </a:p>
        </p:txBody>
      </p:sp>
      <p:pic>
        <p:nvPicPr>
          <p:cNvPr id="3" name="Picture 2" descr="ABCDEFGHIJKLMNOPQRSTUVWXYZ">
            <a:extLst>
              <a:ext uri="{FF2B5EF4-FFF2-40B4-BE49-F238E27FC236}">
                <a16:creationId xmlns:a16="http://schemas.microsoft.com/office/drawing/2014/main" id="{ED43D44F-6982-41BF-9DA6-B84FA33B507F}"/>
              </a:ext>
            </a:extLst>
          </p:cNvPr>
          <p:cNvPicPr>
            <a:picLocks noChangeAspect="1"/>
          </p:cNvPicPr>
          <p:nvPr/>
        </p:nvPicPr>
        <p:blipFill>
          <a:blip r:embed="rId7"/>
          <a:srcRect/>
          <a:stretch>
            <a:fillRect/>
          </a:stretch>
        </p:blipFill>
        <p:spPr>
          <a:xfrm>
            <a:off x="3448046" y="236070"/>
            <a:ext cx="5295903" cy="679920"/>
          </a:xfrm>
          <a:prstGeom prst="rect">
            <a:avLst/>
          </a:prstGeom>
          <a:noFill/>
          <a:ln cap="flat">
            <a:noFill/>
          </a:ln>
        </p:spPr>
      </p:pic>
      <p:pic>
        <p:nvPicPr>
          <p:cNvPr id="4" name="Picture 4" descr="Résultat de recherche d'images pour &quot;diablo II png&quot;">
            <a:extLst>
              <a:ext uri="{FF2B5EF4-FFF2-40B4-BE49-F238E27FC236}">
                <a16:creationId xmlns:a16="http://schemas.microsoft.com/office/drawing/2014/main" id="{6D6EBEC0-32CD-47FC-8DB9-B77D3D21BFD3}"/>
              </a:ext>
            </a:extLst>
          </p:cNvPr>
          <p:cNvPicPr>
            <a:picLocks noChangeAspect="1" noChangeArrowheads="1"/>
          </p:cNvPicPr>
          <p:nvPr/>
        </p:nvPicPr>
        <p:blipFill>
          <a:blip r:embed="rId8">
            <a:alphaModFix amt="2000"/>
            <a:extLst>
              <a:ext uri="{28A0092B-C50C-407E-A947-70E740481C1C}">
                <a14:useLocalDpi xmlns:a14="http://schemas.microsoft.com/office/drawing/2010/main" val="0"/>
              </a:ext>
            </a:extLst>
          </a:blip>
          <a:srcRect/>
          <a:stretch>
            <a:fillRect/>
          </a:stretch>
        </p:blipFill>
        <p:spPr bwMode="auto">
          <a:xfrm>
            <a:off x="3004881" y="873877"/>
            <a:ext cx="6038388" cy="56358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ésultat de recherche d'images pour &quot;fire png&quot;">
            <a:extLst>
              <a:ext uri="{FF2B5EF4-FFF2-40B4-BE49-F238E27FC236}">
                <a16:creationId xmlns:a16="http://schemas.microsoft.com/office/drawing/2014/main" id="{14F83BB5-B2B8-45CF-9432-058509082C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B5A4D21-B9D9-4B6D-AC88-F404B55AE755}"/>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0" action="ppaction://hlinksldjump"/>
              </a:rPr>
              <a:t>Sommaire</a:t>
            </a:r>
            <a:endParaRPr lang="fr-FR" dirty="0">
              <a:solidFill>
                <a:srgbClr val="FF505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61">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1ED61BEB-E220-4ECE-B720-9826527DCCEB}"/>
              </a:ext>
            </a:extLst>
          </p:cNvPr>
          <p:cNvPicPr>
            <a:picLocks noChangeAspect="1"/>
          </p:cNvPicPr>
          <p:nvPr/>
        </p:nvPicPr>
        <p:blipFill>
          <a:blip r:embed="rId2"/>
          <a:srcRect/>
          <a:stretch>
            <a:fillRect/>
          </a:stretch>
        </p:blipFill>
        <p:spPr>
          <a:xfrm>
            <a:off x="4286249" y="159873"/>
            <a:ext cx="3619496" cy="464688"/>
          </a:xfrm>
          <a:prstGeom prst="rect">
            <a:avLst/>
          </a:prstGeom>
          <a:noFill/>
          <a:ln cap="flat">
            <a:noFill/>
          </a:ln>
        </p:spPr>
      </p:pic>
      <p:sp>
        <p:nvSpPr>
          <p:cNvPr id="3" name="TextBox 1">
            <a:extLst>
              <a:ext uri="{FF2B5EF4-FFF2-40B4-BE49-F238E27FC236}">
                <a16:creationId xmlns:a16="http://schemas.microsoft.com/office/drawing/2014/main" id="{79F0451F-A518-4445-A07D-B2A281B07F7B}"/>
              </a:ext>
            </a:extLst>
          </p:cNvPr>
          <p:cNvSpPr txBox="1"/>
          <p:nvPr/>
        </p:nvSpPr>
        <p:spPr>
          <a:xfrm>
            <a:off x="0" y="897776"/>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L’inventaire du joueur</a:t>
            </a:r>
          </a:p>
        </p:txBody>
      </p:sp>
      <p:grpSp>
        <p:nvGrpSpPr>
          <p:cNvPr id="4" name="Group 2">
            <a:extLst>
              <a:ext uri="{FF2B5EF4-FFF2-40B4-BE49-F238E27FC236}">
                <a16:creationId xmlns:a16="http://schemas.microsoft.com/office/drawing/2014/main" id="{12E2C5BE-3430-49DB-8B03-C65650A0DBC6}"/>
              </a:ext>
            </a:extLst>
          </p:cNvPr>
          <p:cNvGrpSpPr/>
          <p:nvPr/>
        </p:nvGrpSpPr>
        <p:grpSpPr>
          <a:xfrm>
            <a:off x="2507010" y="2091333"/>
            <a:ext cx="2531644" cy="3424894"/>
            <a:chOff x="2507010" y="2091333"/>
            <a:chExt cx="2531644" cy="3424894"/>
          </a:xfrm>
        </p:grpSpPr>
        <p:pic>
          <p:nvPicPr>
            <p:cNvPr id="5" name="Picture 2">
              <a:extLst>
                <a:ext uri="{FF2B5EF4-FFF2-40B4-BE49-F238E27FC236}">
                  <a16:creationId xmlns:a16="http://schemas.microsoft.com/office/drawing/2014/main" id="{18BF533F-118C-465E-ADF2-21B4CCAD1C2A}"/>
                </a:ext>
              </a:extLst>
            </p:cNvPr>
            <p:cNvPicPr>
              <a:picLocks noChangeAspect="1"/>
            </p:cNvPicPr>
            <p:nvPr/>
          </p:nvPicPr>
          <p:blipFill>
            <a:blip r:embed="rId3"/>
            <a:srcRect l="50000" t="9313" r="9721" b="18033"/>
            <a:stretch>
              <a:fillRect/>
            </a:stretch>
          </p:blipFill>
          <p:spPr>
            <a:xfrm>
              <a:off x="2507010" y="2091333"/>
              <a:ext cx="2531644" cy="3424894"/>
            </a:xfrm>
            <a:prstGeom prst="rect">
              <a:avLst/>
            </a:prstGeom>
            <a:noFill/>
            <a:ln cap="flat">
              <a:noFill/>
            </a:ln>
          </p:spPr>
        </p:pic>
        <p:pic>
          <p:nvPicPr>
            <p:cNvPr id="6" name="Picture 2">
              <a:extLst>
                <a:ext uri="{FF2B5EF4-FFF2-40B4-BE49-F238E27FC236}">
                  <a16:creationId xmlns:a16="http://schemas.microsoft.com/office/drawing/2014/main" id="{1F5C0CD5-38F6-45B6-B69B-FFD47B9F2CBB}"/>
                </a:ext>
              </a:extLst>
            </p:cNvPr>
            <p:cNvPicPr>
              <a:picLocks noChangeAspect="1"/>
            </p:cNvPicPr>
            <p:nvPr/>
          </p:nvPicPr>
          <p:blipFill>
            <a:blip r:embed="rId3"/>
            <a:srcRect l="70290" t="32331" r="22220" b="37551"/>
            <a:stretch>
              <a:fillRect/>
            </a:stretch>
          </p:blipFill>
          <p:spPr>
            <a:xfrm>
              <a:off x="4466231" y="3180301"/>
              <a:ext cx="470742" cy="1419761"/>
            </a:xfrm>
            <a:prstGeom prst="rect">
              <a:avLst/>
            </a:prstGeom>
            <a:noFill/>
            <a:ln cap="flat">
              <a:noFill/>
            </a:ln>
          </p:spPr>
        </p:pic>
        <p:pic>
          <p:nvPicPr>
            <p:cNvPr id="7" name="Picture 2">
              <a:extLst>
                <a:ext uri="{FF2B5EF4-FFF2-40B4-BE49-F238E27FC236}">
                  <a16:creationId xmlns:a16="http://schemas.microsoft.com/office/drawing/2014/main" id="{4E5B23E1-76E2-4721-BC34-9B08D7DD921B}"/>
                </a:ext>
              </a:extLst>
            </p:cNvPr>
            <p:cNvPicPr>
              <a:picLocks noChangeAspect="1"/>
            </p:cNvPicPr>
            <p:nvPr/>
          </p:nvPicPr>
          <p:blipFill>
            <a:blip r:embed="rId3"/>
            <a:srcRect l="70290" t="32331" r="22220" b="37551"/>
            <a:stretch>
              <a:fillRect/>
            </a:stretch>
          </p:blipFill>
          <p:spPr>
            <a:xfrm>
              <a:off x="3995498" y="3180301"/>
              <a:ext cx="470742" cy="1419761"/>
            </a:xfrm>
            <a:prstGeom prst="rect">
              <a:avLst/>
            </a:prstGeom>
            <a:noFill/>
            <a:ln cap="flat">
              <a:noFill/>
            </a:ln>
          </p:spPr>
        </p:pic>
        <p:pic>
          <p:nvPicPr>
            <p:cNvPr id="8" name="Picture 2">
              <a:extLst>
                <a:ext uri="{FF2B5EF4-FFF2-40B4-BE49-F238E27FC236}">
                  <a16:creationId xmlns:a16="http://schemas.microsoft.com/office/drawing/2014/main" id="{AAEBB849-1838-4EDD-B094-7C530DD2ADCD}"/>
                </a:ext>
              </a:extLst>
            </p:cNvPr>
            <p:cNvPicPr>
              <a:picLocks noChangeAspect="1"/>
            </p:cNvPicPr>
            <p:nvPr/>
          </p:nvPicPr>
          <p:blipFill>
            <a:blip r:embed="rId3"/>
            <a:srcRect l="70290" t="32331" r="22220" b="37551"/>
            <a:stretch>
              <a:fillRect/>
            </a:stretch>
          </p:blipFill>
          <p:spPr>
            <a:xfrm>
              <a:off x="3558405" y="3180301"/>
              <a:ext cx="470742" cy="1419761"/>
            </a:xfrm>
            <a:prstGeom prst="rect">
              <a:avLst/>
            </a:prstGeom>
            <a:noFill/>
            <a:ln cap="flat">
              <a:noFill/>
            </a:ln>
          </p:spPr>
        </p:pic>
        <p:pic>
          <p:nvPicPr>
            <p:cNvPr id="9" name="Picture 2">
              <a:extLst>
                <a:ext uri="{FF2B5EF4-FFF2-40B4-BE49-F238E27FC236}">
                  <a16:creationId xmlns:a16="http://schemas.microsoft.com/office/drawing/2014/main" id="{42907218-4609-4A42-A4E3-B029A39AA47B}"/>
                </a:ext>
              </a:extLst>
            </p:cNvPr>
            <p:cNvPicPr>
              <a:picLocks noChangeAspect="1"/>
            </p:cNvPicPr>
            <p:nvPr/>
          </p:nvPicPr>
          <p:blipFill>
            <a:blip r:embed="rId3"/>
            <a:srcRect l="70290" t="32331" r="22220" b="37551"/>
            <a:stretch>
              <a:fillRect/>
            </a:stretch>
          </p:blipFill>
          <p:spPr>
            <a:xfrm>
              <a:off x="3112864" y="3180301"/>
              <a:ext cx="470742" cy="1419761"/>
            </a:xfrm>
            <a:prstGeom prst="rect">
              <a:avLst/>
            </a:prstGeom>
            <a:noFill/>
            <a:ln cap="flat">
              <a:noFill/>
            </a:ln>
          </p:spPr>
        </p:pic>
        <p:pic>
          <p:nvPicPr>
            <p:cNvPr id="10" name="Picture 2">
              <a:extLst>
                <a:ext uri="{FF2B5EF4-FFF2-40B4-BE49-F238E27FC236}">
                  <a16:creationId xmlns:a16="http://schemas.microsoft.com/office/drawing/2014/main" id="{0C61D3B4-C521-4375-9412-290B0436C0A4}"/>
                </a:ext>
              </a:extLst>
            </p:cNvPr>
            <p:cNvPicPr>
              <a:picLocks noChangeAspect="1"/>
            </p:cNvPicPr>
            <p:nvPr/>
          </p:nvPicPr>
          <p:blipFill>
            <a:blip r:embed="rId3"/>
            <a:srcRect l="70290" t="32331" r="22220" b="37551"/>
            <a:stretch>
              <a:fillRect/>
            </a:stretch>
          </p:blipFill>
          <p:spPr>
            <a:xfrm>
              <a:off x="2646346" y="3180301"/>
              <a:ext cx="470742" cy="1419761"/>
            </a:xfrm>
            <a:prstGeom prst="rect">
              <a:avLst/>
            </a:prstGeom>
            <a:noFill/>
            <a:ln cap="flat">
              <a:noFill/>
            </a:ln>
          </p:spPr>
        </p:pic>
      </p:grpSp>
      <p:sp>
        <p:nvSpPr>
          <p:cNvPr id="11" name="Rectangle 23">
            <a:extLst>
              <a:ext uri="{FF2B5EF4-FFF2-40B4-BE49-F238E27FC236}">
                <a16:creationId xmlns:a16="http://schemas.microsoft.com/office/drawing/2014/main" id="{13FCDC54-4CBB-4191-A345-C36BDCD183ED}"/>
              </a:ext>
            </a:extLst>
          </p:cNvPr>
          <p:cNvSpPr/>
          <p:nvPr/>
        </p:nvSpPr>
        <p:spPr>
          <a:xfrm>
            <a:off x="2507010" y="2091333"/>
            <a:ext cx="2531644" cy="1088968"/>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2" name="Rectangle 24">
            <a:extLst>
              <a:ext uri="{FF2B5EF4-FFF2-40B4-BE49-F238E27FC236}">
                <a16:creationId xmlns:a16="http://schemas.microsoft.com/office/drawing/2014/main" id="{EA749FED-10CA-4C52-A308-5D49D17B20F3}"/>
              </a:ext>
            </a:extLst>
          </p:cNvPr>
          <p:cNvSpPr/>
          <p:nvPr/>
        </p:nvSpPr>
        <p:spPr>
          <a:xfrm>
            <a:off x="2507010" y="4600062"/>
            <a:ext cx="2504687" cy="916164"/>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3" name="ZoneTexte 1">
            <a:extLst>
              <a:ext uri="{FF2B5EF4-FFF2-40B4-BE49-F238E27FC236}">
                <a16:creationId xmlns:a16="http://schemas.microsoft.com/office/drawing/2014/main" id="{8D827F0F-5EF1-4EB9-865C-ABA87F2564A8}"/>
              </a:ext>
            </a:extLst>
          </p:cNvPr>
          <p:cNvSpPr txBox="1"/>
          <p:nvPr/>
        </p:nvSpPr>
        <p:spPr>
          <a:xfrm>
            <a:off x="5348864" y="1953350"/>
            <a:ext cx="6170499" cy="2862318"/>
          </a:xfrm>
          <a:prstGeom prst="rect">
            <a:avLst/>
          </a:prstGeom>
          <a:noFill/>
          <a:ln cap="flat">
            <a:noFill/>
          </a:ln>
        </p:spPr>
        <p:txBody>
          <a:bodyPr vert="horz" wrap="square" lIns="91440" tIns="45720" rIns="91440" bIns="45720" anchor="t" anchorCtr="0" compatLnSpc="1">
            <a:spAutoFit/>
          </a:bodyPr>
          <a:lstStyle/>
          <a:p>
            <a:pPr marL="285750" marR="0" lvl="0"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L’inventaire du joueur possède </a:t>
            </a:r>
            <a:r>
              <a:rPr lang="fr-FR" sz="1800" b="1" i="0" u="none" strike="noStrike" kern="1200" cap="none" spc="0" baseline="0" dirty="0">
                <a:solidFill>
                  <a:srgbClr val="FF5050"/>
                </a:solidFill>
                <a:uFillTx/>
                <a:latin typeface="Calibri"/>
              </a:rPr>
              <a:t>10 colonnes et 6 lignes </a:t>
            </a:r>
            <a:r>
              <a:rPr lang="fr-FR" sz="1800" b="0" i="0" u="none" strike="noStrike" kern="1200" cap="none" spc="0" baseline="0" dirty="0">
                <a:solidFill>
                  <a:srgbClr val="FF5050"/>
                </a:solidFill>
                <a:uFillTx/>
                <a:latin typeface="Calibri"/>
              </a:rPr>
              <a:t>découpé en case pour un total de </a:t>
            </a:r>
            <a:r>
              <a:rPr lang="fr-FR" sz="1800" b="1" i="0" u="none" strike="noStrike" kern="1200" cap="none" spc="0" baseline="0" dirty="0">
                <a:solidFill>
                  <a:srgbClr val="FF5050"/>
                </a:solidFill>
                <a:uFillTx/>
                <a:latin typeface="Calibri"/>
              </a:rPr>
              <a:t>60 </a:t>
            </a:r>
            <a:r>
              <a:rPr lang="fr-FR" sz="1800" b="0" i="0" u="none" strike="noStrike" kern="1200" cap="none" spc="0" baseline="0" dirty="0">
                <a:solidFill>
                  <a:srgbClr val="FF5050"/>
                </a:solidFill>
                <a:uFillTx/>
                <a:latin typeface="Calibri"/>
              </a:rPr>
              <a:t>cases.</a:t>
            </a:r>
          </a:p>
          <a:p>
            <a:pPr marL="285750" marR="0" lvl="0"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Chaque case est indépendante.</a:t>
            </a:r>
          </a:p>
          <a:p>
            <a:pPr marL="285750" marR="0" lvl="0"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Une case noire montre que la case est libre.</a:t>
            </a:r>
          </a:p>
          <a:p>
            <a:pPr marL="285750" marR="0" lvl="0"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Une case bleue montre que la case est occupée par l’item qui s’y trouve.</a:t>
            </a:r>
          </a:p>
          <a:p>
            <a:pPr marL="285750" marR="0" lvl="0"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Selon la difficulté, une partie de l’inventaire peut ne pas être </a:t>
            </a:r>
            <a:r>
              <a:rPr lang="fr-FR" sz="1800" b="0" i="0" u="none" strike="noStrike" kern="1200" cap="none" spc="0" baseline="0" dirty="0" err="1">
                <a:solidFill>
                  <a:srgbClr val="FF5050"/>
                </a:solidFill>
                <a:uFillTx/>
                <a:latin typeface="Calibri"/>
              </a:rPr>
              <a:t>interactible</a:t>
            </a:r>
            <a:r>
              <a:rPr lang="fr-FR" sz="1800" b="0" i="0" u="none" strike="noStrike" kern="1200" cap="none" spc="0" baseline="0" dirty="0">
                <a:solidFill>
                  <a:srgbClr val="FF5050"/>
                </a:solidFill>
                <a:uFillTx/>
                <a:latin typeface="Calibri"/>
              </a:rPr>
              <a:t> (Voir </a:t>
            </a:r>
            <a:r>
              <a:rPr lang="fr-FR" sz="1800" b="0" i="0" u="sng" strike="noStrike" kern="1200" cap="none" spc="0" baseline="0" dirty="0">
                <a:solidFill>
                  <a:srgbClr val="B02323"/>
                </a:solidFill>
                <a:uFillTx/>
                <a:latin typeface="Calibri"/>
                <a:hlinkClick r:id="rId4" action="ppaction://hlinksldjump"/>
              </a:rPr>
              <a:t>Difficulté Moyenne</a:t>
            </a:r>
            <a:r>
              <a:rPr lang="fr-FR" sz="1800" b="0" i="0" u="none" strike="noStrike" kern="1200" cap="none" spc="0" baseline="0" dirty="0">
                <a:solidFill>
                  <a:srgbClr val="B02323"/>
                </a:solidFill>
                <a:uFillTx/>
                <a:latin typeface="Calibri"/>
              </a:rPr>
              <a:t> </a:t>
            </a:r>
            <a:r>
              <a:rPr lang="fr-FR" sz="1800" b="0" i="0" u="none" strike="noStrike" kern="1200" cap="none" spc="0" baseline="0" dirty="0">
                <a:solidFill>
                  <a:srgbClr val="FF5050"/>
                </a:solidFill>
                <a:uFillTx/>
                <a:latin typeface="Calibri"/>
              </a:rPr>
              <a:t>et </a:t>
            </a:r>
            <a:r>
              <a:rPr lang="fr-FR" sz="1800" b="0" i="0" u="sng" strike="noStrike" kern="1200" cap="none" spc="0" baseline="0" dirty="0">
                <a:solidFill>
                  <a:srgbClr val="B02323"/>
                </a:solidFill>
                <a:uFillTx/>
                <a:latin typeface="Calibri"/>
                <a:hlinkClick r:id="rId5" action="ppaction://hlinksldjump"/>
              </a:rPr>
              <a:t>Difficulté Difficile</a:t>
            </a:r>
            <a:r>
              <a:rPr lang="fr-FR" sz="1800" b="0" i="0" u="none" strike="noStrike" kern="1200" cap="none" spc="0" baseline="0" dirty="0">
                <a:solidFill>
                  <a:srgbClr val="FF5050"/>
                </a:solidFill>
                <a:uFillTx/>
                <a:latin typeface="Calibri"/>
              </a:rPr>
              <a:t>),</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joueur ne pourra pas poser d’objet dans ces zones.</a:t>
            </a:r>
          </a:p>
        </p:txBody>
      </p:sp>
      <p:pic>
        <p:nvPicPr>
          <p:cNvPr id="14" name="Picture 4">
            <a:extLst>
              <a:ext uri="{FF2B5EF4-FFF2-40B4-BE49-F238E27FC236}">
                <a16:creationId xmlns:a16="http://schemas.microsoft.com/office/drawing/2014/main" id="{86335F80-E351-4EC7-943F-6F645C2D3763}"/>
              </a:ext>
            </a:extLst>
          </p:cNvPr>
          <p:cNvPicPr>
            <a:picLocks noChangeAspect="1"/>
          </p:cNvPicPr>
          <p:nvPr/>
        </p:nvPicPr>
        <p:blipFill>
          <a:blip r:embed="rId3"/>
          <a:srcRect l="52203" t="32675" r="40353" b="56906"/>
          <a:stretch>
            <a:fillRect/>
          </a:stretch>
        </p:blipFill>
        <p:spPr>
          <a:xfrm>
            <a:off x="4015880" y="3683898"/>
            <a:ext cx="475981" cy="483196"/>
          </a:xfrm>
          <a:prstGeom prst="rect">
            <a:avLst/>
          </a:prstGeom>
          <a:noFill/>
          <a:ln cap="flat">
            <a:noFill/>
          </a:ln>
        </p:spPr>
      </p:pic>
      <p:sp>
        <p:nvSpPr>
          <p:cNvPr id="15" name="TextBox 13">
            <a:extLst>
              <a:ext uri="{FF2B5EF4-FFF2-40B4-BE49-F238E27FC236}">
                <a16:creationId xmlns:a16="http://schemas.microsoft.com/office/drawing/2014/main" id="{DE0786D8-E5B5-48EE-A7BA-3C6EF905A94B}"/>
              </a:ext>
            </a:extLst>
          </p:cNvPr>
          <p:cNvSpPr txBox="1"/>
          <p:nvPr/>
        </p:nvSpPr>
        <p:spPr>
          <a:xfrm>
            <a:off x="300956" y="2404140"/>
            <a:ext cx="1713164"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0" cap="none" spc="0" baseline="0">
                <a:solidFill>
                  <a:srgbClr val="B02323"/>
                </a:solidFill>
                <a:uFillTx/>
                <a:latin typeface="Calibri"/>
              </a:rPr>
              <a:t>Non interactible</a:t>
            </a:r>
            <a:endParaRPr lang="fr-FR" sz="1800" b="0" i="0" u="none" strike="noStrike" kern="1200" cap="none" spc="0" baseline="0">
              <a:solidFill>
                <a:srgbClr val="B02323"/>
              </a:solidFill>
              <a:uFillTx/>
              <a:latin typeface="Calibri"/>
            </a:endParaRPr>
          </a:p>
        </p:txBody>
      </p:sp>
      <p:sp>
        <p:nvSpPr>
          <p:cNvPr id="16" name="Rectangle 13">
            <a:extLst>
              <a:ext uri="{FF2B5EF4-FFF2-40B4-BE49-F238E27FC236}">
                <a16:creationId xmlns:a16="http://schemas.microsoft.com/office/drawing/2014/main" id="{42315099-9EB1-45E5-AEB3-E0B9C97CC0E4}"/>
              </a:ext>
            </a:extLst>
          </p:cNvPr>
          <p:cNvSpPr/>
          <p:nvPr/>
        </p:nvSpPr>
        <p:spPr>
          <a:xfrm>
            <a:off x="2507010" y="2091333"/>
            <a:ext cx="2531644" cy="1088968"/>
          </a:xfrm>
          <a:prstGeom prst="rect">
            <a:avLst/>
          </a:prstGeom>
          <a:noFill/>
          <a:ln w="38103"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7" name="Rectangle 17">
            <a:extLst>
              <a:ext uri="{FF2B5EF4-FFF2-40B4-BE49-F238E27FC236}">
                <a16:creationId xmlns:a16="http://schemas.microsoft.com/office/drawing/2014/main" id="{8D231AEC-C74A-4B07-BA75-3D320F63CA32}"/>
              </a:ext>
            </a:extLst>
          </p:cNvPr>
          <p:cNvSpPr/>
          <p:nvPr/>
        </p:nvSpPr>
        <p:spPr>
          <a:xfrm>
            <a:off x="2518221" y="4647063"/>
            <a:ext cx="2531644" cy="869155"/>
          </a:xfrm>
          <a:prstGeom prst="rect">
            <a:avLst/>
          </a:prstGeom>
          <a:noFill/>
          <a:ln w="38103"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cxnSp>
        <p:nvCxnSpPr>
          <p:cNvPr id="18" name="Connecteur droit 18">
            <a:extLst>
              <a:ext uri="{FF2B5EF4-FFF2-40B4-BE49-F238E27FC236}">
                <a16:creationId xmlns:a16="http://schemas.microsoft.com/office/drawing/2014/main" id="{E3CFD19B-6E39-45FB-A5C7-6A8BEBD370A5}"/>
              </a:ext>
            </a:extLst>
          </p:cNvPr>
          <p:cNvCxnSpPr/>
          <p:nvPr/>
        </p:nvCxnSpPr>
        <p:spPr>
          <a:xfrm flipH="1">
            <a:off x="2014596" y="2588803"/>
            <a:ext cx="504109" cy="0"/>
          </a:xfrm>
          <a:prstGeom prst="straightConnector1">
            <a:avLst/>
          </a:prstGeom>
          <a:noFill/>
          <a:ln w="38103" cap="flat">
            <a:solidFill>
              <a:srgbClr val="FF0000"/>
            </a:solidFill>
            <a:prstDash val="solid"/>
            <a:miter/>
          </a:ln>
        </p:spPr>
      </p:cxnSp>
      <p:cxnSp>
        <p:nvCxnSpPr>
          <p:cNvPr id="19" name="Connecteur droit 20">
            <a:extLst>
              <a:ext uri="{FF2B5EF4-FFF2-40B4-BE49-F238E27FC236}">
                <a16:creationId xmlns:a16="http://schemas.microsoft.com/office/drawing/2014/main" id="{5ED29F58-6C53-4103-B7F2-D63BFC03DF61}"/>
              </a:ext>
            </a:extLst>
          </p:cNvPr>
          <p:cNvCxnSpPr/>
          <p:nvPr/>
        </p:nvCxnSpPr>
        <p:spPr>
          <a:xfrm flipH="1" flipV="1">
            <a:off x="2014121" y="5052050"/>
            <a:ext cx="505069" cy="9"/>
          </a:xfrm>
          <a:prstGeom prst="straightConnector1">
            <a:avLst/>
          </a:prstGeom>
          <a:noFill/>
          <a:ln w="38103" cap="flat">
            <a:solidFill>
              <a:srgbClr val="FF0000"/>
            </a:solidFill>
            <a:prstDash val="solid"/>
            <a:miter/>
          </a:ln>
        </p:spPr>
      </p:cxnSp>
      <p:sp>
        <p:nvSpPr>
          <p:cNvPr id="20" name="TextBox 13">
            <a:extLst>
              <a:ext uri="{FF2B5EF4-FFF2-40B4-BE49-F238E27FC236}">
                <a16:creationId xmlns:a16="http://schemas.microsoft.com/office/drawing/2014/main" id="{0C2F9AC6-D5C4-4A3D-B247-F7D770D59C48}"/>
              </a:ext>
            </a:extLst>
          </p:cNvPr>
          <p:cNvSpPr txBox="1"/>
          <p:nvPr/>
        </p:nvSpPr>
        <p:spPr>
          <a:xfrm>
            <a:off x="300956" y="4867387"/>
            <a:ext cx="1713164"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0" cap="none" spc="0" baseline="0">
                <a:solidFill>
                  <a:srgbClr val="B02323"/>
                </a:solidFill>
                <a:uFillTx/>
                <a:latin typeface="Calibri"/>
              </a:rPr>
              <a:t>Non interactible</a:t>
            </a:r>
            <a:endParaRPr lang="fr-FR" sz="1800" b="0" i="0" u="none" strike="noStrike" kern="1200" cap="none" spc="0" baseline="0">
              <a:solidFill>
                <a:srgbClr val="B02323"/>
              </a:solidFill>
              <a:uFillTx/>
              <a:latin typeface="Calibri"/>
            </a:endParaRPr>
          </a:p>
        </p:txBody>
      </p:sp>
      <p:sp>
        <p:nvSpPr>
          <p:cNvPr id="21" name="Rectangle 22">
            <a:extLst>
              <a:ext uri="{FF2B5EF4-FFF2-40B4-BE49-F238E27FC236}">
                <a16:creationId xmlns:a16="http://schemas.microsoft.com/office/drawing/2014/main" id="{62857EEA-8074-4DE0-A50D-9F94DAC59373}"/>
              </a:ext>
            </a:extLst>
          </p:cNvPr>
          <p:cNvSpPr/>
          <p:nvPr/>
        </p:nvSpPr>
        <p:spPr>
          <a:xfrm>
            <a:off x="2646346" y="3180301"/>
            <a:ext cx="2290626" cy="1419761"/>
          </a:xfrm>
          <a:prstGeom prst="rect">
            <a:avLst/>
          </a:prstGeom>
          <a:noFill/>
          <a:ln w="38103" cap="flat">
            <a:solidFill>
              <a:srgbClr val="548235"/>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cxnSp>
        <p:nvCxnSpPr>
          <p:cNvPr id="22" name="Connecteur droit 25">
            <a:extLst>
              <a:ext uri="{FF2B5EF4-FFF2-40B4-BE49-F238E27FC236}">
                <a16:creationId xmlns:a16="http://schemas.microsoft.com/office/drawing/2014/main" id="{767BEE53-7B7D-45C5-944C-C00A22B4CC50}"/>
              </a:ext>
            </a:extLst>
          </p:cNvPr>
          <p:cNvCxnSpPr/>
          <p:nvPr/>
        </p:nvCxnSpPr>
        <p:spPr>
          <a:xfrm flipH="1">
            <a:off x="2008507" y="3891878"/>
            <a:ext cx="643454" cy="0"/>
          </a:xfrm>
          <a:prstGeom prst="straightConnector1">
            <a:avLst/>
          </a:prstGeom>
          <a:noFill/>
          <a:ln w="38103" cap="flat">
            <a:solidFill>
              <a:srgbClr val="548235"/>
            </a:solidFill>
            <a:prstDash val="solid"/>
            <a:miter/>
          </a:ln>
        </p:spPr>
      </p:cxnSp>
      <p:sp>
        <p:nvSpPr>
          <p:cNvPr id="23" name="TextBox 13">
            <a:extLst>
              <a:ext uri="{FF2B5EF4-FFF2-40B4-BE49-F238E27FC236}">
                <a16:creationId xmlns:a16="http://schemas.microsoft.com/office/drawing/2014/main" id="{841D107E-B522-41EC-ABB4-00E029A60DFC}"/>
              </a:ext>
            </a:extLst>
          </p:cNvPr>
          <p:cNvSpPr txBox="1"/>
          <p:nvPr/>
        </p:nvSpPr>
        <p:spPr>
          <a:xfrm>
            <a:off x="687226" y="3691835"/>
            <a:ext cx="1295668"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0" cap="none" spc="0" baseline="0">
                <a:solidFill>
                  <a:srgbClr val="548235"/>
                </a:solidFill>
                <a:uFillTx/>
                <a:latin typeface="Calibri"/>
              </a:rPr>
              <a:t>Interactible</a:t>
            </a:r>
            <a:endParaRPr lang="fr-FR" sz="1800" b="0" i="0" u="none" strike="noStrike" kern="1200" cap="none" spc="0" baseline="0">
              <a:solidFill>
                <a:srgbClr val="548235"/>
              </a:solidFill>
              <a:uFillTx/>
              <a:latin typeface="Calibri"/>
            </a:endParaRPr>
          </a:p>
        </p:txBody>
      </p:sp>
      <p:pic>
        <p:nvPicPr>
          <p:cNvPr id="24" name="Picture 8" descr="Résultat de recherche d'images pour &quot;fire png&quot;">
            <a:extLst>
              <a:ext uri="{FF2B5EF4-FFF2-40B4-BE49-F238E27FC236}">
                <a16:creationId xmlns:a16="http://schemas.microsoft.com/office/drawing/2014/main" id="{56A53A27-285E-4F6B-BF9F-950520F13E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395DB79-6E26-47B0-BEBD-40F02DC5C529}"/>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7" action="ppaction://hlinksldjump"/>
              </a:rPr>
              <a:t>Sommaire</a:t>
            </a:r>
            <a:endParaRPr lang="fr-FR" dirty="0">
              <a:solidFill>
                <a:srgbClr val="FF505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62">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253E1571-4D50-42C5-A576-2A3DF111C3E6}"/>
              </a:ext>
            </a:extLst>
          </p:cNvPr>
          <p:cNvPicPr>
            <a:picLocks noChangeAspect="1"/>
          </p:cNvPicPr>
          <p:nvPr/>
        </p:nvPicPr>
        <p:blipFill>
          <a:blip r:embed="rId2"/>
          <a:srcRect/>
          <a:stretch>
            <a:fillRect/>
          </a:stretch>
        </p:blipFill>
        <p:spPr>
          <a:xfrm>
            <a:off x="4286249" y="159873"/>
            <a:ext cx="3619496" cy="464688"/>
          </a:xfrm>
          <a:prstGeom prst="rect">
            <a:avLst/>
          </a:prstGeom>
          <a:noFill/>
          <a:ln cap="flat">
            <a:noFill/>
          </a:ln>
        </p:spPr>
      </p:pic>
      <p:sp>
        <p:nvSpPr>
          <p:cNvPr id="3" name="ZoneTexte 1">
            <a:extLst>
              <a:ext uri="{FF2B5EF4-FFF2-40B4-BE49-F238E27FC236}">
                <a16:creationId xmlns:a16="http://schemas.microsoft.com/office/drawing/2014/main" id="{0F593B97-6E29-40D5-A795-9DF6D9A86307}"/>
              </a:ext>
            </a:extLst>
          </p:cNvPr>
          <p:cNvSpPr txBox="1"/>
          <p:nvPr/>
        </p:nvSpPr>
        <p:spPr>
          <a:xfrm>
            <a:off x="3639296" y="2274838"/>
            <a:ext cx="7871190" cy="2308324"/>
          </a:xfrm>
          <a:prstGeom prst="rect">
            <a:avLst/>
          </a:prstGeom>
          <a:noFill/>
          <a:ln cap="flat">
            <a:noFill/>
          </a:ln>
        </p:spPr>
        <p:txBody>
          <a:bodyPr vert="horz" wrap="square" lIns="91440" tIns="45720" rIns="91440" bIns="45720" anchor="t" anchorCtr="0" compatLnSpc="1">
            <a:spAutoFit/>
          </a:bodyPr>
          <a:lstStyle/>
          <a:p>
            <a:pPr marL="285750" marR="0" lvl="0"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L’inventaire du butin possède </a:t>
            </a:r>
            <a:r>
              <a:rPr lang="fr-FR" sz="1800" b="1" i="0" u="none" strike="noStrike" kern="1200" cap="none" spc="0" baseline="0" dirty="0">
                <a:solidFill>
                  <a:srgbClr val="FF5050"/>
                </a:solidFill>
                <a:uFillTx/>
                <a:latin typeface="Calibri"/>
              </a:rPr>
              <a:t>6 colonnes et 6 lignes </a:t>
            </a:r>
            <a:r>
              <a:rPr lang="fr-FR" sz="1800" b="0" i="0" u="none" strike="noStrike" kern="1200" cap="none" spc="0" baseline="0" dirty="0">
                <a:solidFill>
                  <a:srgbClr val="FF5050"/>
                </a:solidFill>
                <a:uFillTx/>
                <a:latin typeface="Calibri"/>
              </a:rPr>
              <a:t>découpé en case pour un total de </a:t>
            </a:r>
            <a:r>
              <a:rPr lang="fr-FR" sz="1800" b="1" i="0" u="none" strike="noStrike" kern="1200" cap="none" spc="0" baseline="0" dirty="0">
                <a:solidFill>
                  <a:srgbClr val="FF5050"/>
                </a:solidFill>
                <a:uFillTx/>
                <a:latin typeface="Calibri"/>
              </a:rPr>
              <a:t>36 cases</a:t>
            </a:r>
            <a:r>
              <a:rPr lang="fr-FR" sz="1800" b="0" i="0" u="none" strike="noStrike" kern="1200" cap="none" spc="0" baseline="0" dirty="0">
                <a:solidFill>
                  <a:srgbClr val="FF5050"/>
                </a:solidFill>
                <a:uFillTx/>
                <a:latin typeface="Calibri"/>
              </a:rPr>
              <a:t>.</a:t>
            </a:r>
          </a:p>
          <a:p>
            <a:pPr marL="285750" marR="0" lvl="0"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Chaque case est indépendante.</a:t>
            </a:r>
          </a:p>
          <a:p>
            <a:pPr marL="285750" marR="0" lvl="0"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Une case noire montre que la case est libre.</a:t>
            </a:r>
          </a:p>
          <a:p>
            <a:pPr marL="285750" marR="0" lvl="0"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Une case bleue montre que la case est occupée par l’item qui s’y trouve.</a:t>
            </a:r>
          </a:p>
          <a:p>
            <a:pPr marL="285750" marR="0" lvl="0"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L’objet qui s’y trouve à la base </a:t>
            </a:r>
            <a:r>
              <a:rPr lang="fr-FR" sz="1800" b="1" i="0" u="none" strike="noStrike" kern="1200" cap="none" spc="0" baseline="0" dirty="0">
                <a:solidFill>
                  <a:srgbClr val="FF5050"/>
                </a:solidFill>
                <a:uFillTx/>
                <a:latin typeface="Calibri"/>
              </a:rPr>
              <a:t>EST</a:t>
            </a:r>
            <a:r>
              <a:rPr lang="fr-FR" sz="1800" b="0" i="0" u="none" strike="noStrike" kern="1200" cap="none" spc="0" baseline="0" dirty="0">
                <a:solidFill>
                  <a:srgbClr val="FF5050"/>
                </a:solidFill>
                <a:uFillTx/>
                <a:latin typeface="Calibri"/>
              </a:rPr>
              <a:t> le seul objet à pouvoir être dans cet inventaire. Les autres items ne peuvent pas être déposé dedans. (Voir </a:t>
            </a:r>
            <a:r>
              <a:rPr lang="fr-FR" sz="1800" b="0" i="0" u="sng" strike="noStrike" kern="1200" cap="none" spc="0" baseline="0" dirty="0">
                <a:solidFill>
                  <a:srgbClr val="B02323"/>
                </a:solidFill>
                <a:uFillTx/>
                <a:latin typeface="Calibri"/>
                <a:hlinkClick r:id="rId3" action="ppaction://hlinksldjump"/>
              </a:rPr>
              <a:t>Interaction-Items pour le cas ou le joueur essaye de mettre un objet dedans</a:t>
            </a:r>
            <a:r>
              <a:rPr lang="fr-FR" sz="1800" b="0" i="0" u="none" strike="noStrike" kern="1200" cap="none" spc="0" baseline="0" dirty="0">
                <a:solidFill>
                  <a:srgbClr val="FF5050"/>
                </a:solidFill>
                <a:uFillTx/>
                <a:latin typeface="Calibri"/>
              </a:rPr>
              <a:t>)</a:t>
            </a:r>
          </a:p>
        </p:txBody>
      </p:sp>
      <p:sp>
        <p:nvSpPr>
          <p:cNvPr id="4" name="TextBox 1">
            <a:extLst>
              <a:ext uri="{FF2B5EF4-FFF2-40B4-BE49-F238E27FC236}">
                <a16:creationId xmlns:a16="http://schemas.microsoft.com/office/drawing/2014/main" id="{C23E05CD-EF82-4C1F-B04D-76E5C389E78A}"/>
              </a:ext>
            </a:extLst>
          </p:cNvPr>
          <p:cNvSpPr txBox="1"/>
          <p:nvPr/>
        </p:nvSpPr>
        <p:spPr>
          <a:xfrm>
            <a:off x="0" y="897776"/>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L’inventaire du butin</a:t>
            </a:r>
          </a:p>
        </p:txBody>
      </p:sp>
      <p:pic>
        <p:nvPicPr>
          <p:cNvPr id="5" name="Picture 19">
            <a:extLst>
              <a:ext uri="{FF2B5EF4-FFF2-40B4-BE49-F238E27FC236}">
                <a16:creationId xmlns:a16="http://schemas.microsoft.com/office/drawing/2014/main" id="{BFA941A0-CD3F-45B3-A238-928C9F5FD074}"/>
              </a:ext>
            </a:extLst>
          </p:cNvPr>
          <p:cNvPicPr>
            <a:picLocks noChangeAspect="1"/>
          </p:cNvPicPr>
          <p:nvPr/>
        </p:nvPicPr>
        <p:blipFill>
          <a:blip r:embed="rId4"/>
          <a:srcRect l="17323" t="23305" r="60865" b="47585"/>
          <a:stretch>
            <a:fillRect/>
          </a:stretch>
        </p:blipFill>
        <p:spPr>
          <a:xfrm>
            <a:off x="1108533" y="2597198"/>
            <a:ext cx="1662114" cy="1663604"/>
          </a:xfrm>
          <a:prstGeom prst="rect">
            <a:avLst/>
          </a:prstGeom>
          <a:noFill/>
          <a:ln cap="flat">
            <a:noFill/>
          </a:ln>
        </p:spPr>
      </p:pic>
      <p:pic>
        <p:nvPicPr>
          <p:cNvPr id="6" name="Picture 15" descr="A red white and blue umbrella&#10;&#10;Description automatically generated">
            <a:extLst>
              <a:ext uri="{FF2B5EF4-FFF2-40B4-BE49-F238E27FC236}">
                <a16:creationId xmlns:a16="http://schemas.microsoft.com/office/drawing/2014/main" id="{177C8E18-6117-484C-9811-D30376300895}"/>
              </a:ext>
            </a:extLst>
          </p:cNvPr>
          <p:cNvPicPr>
            <a:picLocks noChangeAspect="1"/>
          </p:cNvPicPr>
          <p:nvPr/>
        </p:nvPicPr>
        <p:blipFill>
          <a:blip r:embed="rId5"/>
          <a:srcRect l="28953" t="33210" r="29227" b="16629"/>
          <a:stretch>
            <a:fillRect/>
          </a:stretch>
        </p:blipFill>
        <p:spPr>
          <a:xfrm>
            <a:off x="1414857" y="2881704"/>
            <a:ext cx="827157" cy="844713"/>
          </a:xfrm>
          <a:prstGeom prst="rect">
            <a:avLst/>
          </a:prstGeom>
          <a:noFill/>
          <a:ln cap="flat">
            <a:noFill/>
          </a:ln>
        </p:spPr>
      </p:pic>
      <p:pic>
        <p:nvPicPr>
          <p:cNvPr id="7" name="Picture 8" descr="Résultat de recherche d'images pour &quot;fire png&quot;">
            <a:extLst>
              <a:ext uri="{FF2B5EF4-FFF2-40B4-BE49-F238E27FC236}">
                <a16:creationId xmlns:a16="http://schemas.microsoft.com/office/drawing/2014/main" id="{A15743E1-650A-49A7-A85C-6906D8D526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54776C5-67AC-4937-B387-6F68EEE76C97}"/>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7" action="ppaction://hlinksldjump"/>
              </a:rPr>
              <a:t>Sommaire</a:t>
            </a:r>
            <a:endParaRPr lang="fr-FR" dirty="0">
              <a:solidFill>
                <a:srgbClr val="FF505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63">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DAB7F805-78BD-4C7C-B0BB-C6E02AD8E551}"/>
              </a:ext>
            </a:extLst>
          </p:cNvPr>
          <p:cNvPicPr>
            <a:picLocks noChangeAspect="1"/>
          </p:cNvPicPr>
          <p:nvPr/>
        </p:nvPicPr>
        <p:blipFill>
          <a:blip r:embed="rId2"/>
          <a:srcRect/>
          <a:stretch>
            <a:fillRect/>
          </a:stretch>
        </p:blipFill>
        <p:spPr>
          <a:xfrm>
            <a:off x="4286249" y="159873"/>
            <a:ext cx="3619496" cy="464688"/>
          </a:xfrm>
          <a:prstGeom prst="rect">
            <a:avLst/>
          </a:prstGeom>
          <a:noFill/>
          <a:ln cap="flat">
            <a:noFill/>
          </a:ln>
        </p:spPr>
      </p:pic>
      <p:sp>
        <p:nvSpPr>
          <p:cNvPr id="3" name="TextBox 1">
            <a:extLst>
              <a:ext uri="{FF2B5EF4-FFF2-40B4-BE49-F238E27FC236}">
                <a16:creationId xmlns:a16="http://schemas.microsoft.com/office/drawing/2014/main" id="{CE446924-8E0B-478C-8C6C-697FC5A9EF22}"/>
              </a:ext>
            </a:extLst>
          </p:cNvPr>
          <p:cNvSpPr txBox="1"/>
          <p:nvPr/>
        </p:nvSpPr>
        <p:spPr>
          <a:xfrm>
            <a:off x="0" y="897776"/>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dirty="0">
                <a:solidFill>
                  <a:srgbClr val="FF5050"/>
                </a:solidFill>
                <a:uFillTx/>
                <a:latin typeface="Calibri"/>
              </a:rPr>
              <a:t>Les items</a:t>
            </a:r>
          </a:p>
        </p:txBody>
      </p:sp>
      <p:pic>
        <p:nvPicPr>
          <p:cNvPr id="4" name="Picture 15" descr="A red white and blue umbrella&#10;&#10;Description automatically generated">
            <a:extLst>
              <a:ext uri="{FF2B5EF4-FFF2-40B4-BE49-F238E27FC236}">
                <a16:creationId xmlns:a16="http://schemas.microsoft.com/office/drawing/2014/main" id="{8E37548D-60DA-42C3-A6EA-AE6D4AFF7121}"/>
              </a:ext>
            </a:extLst>
          </p:cNvPr>
          <p:cNvPicPr>
            <a:picLocks noChangeAspect="1"/>
          </p:cNvPicPr>
          <p:nvPr/>
        </p:nvPicPr>
        <p:blipFill>
          <a:blip r:embed="rId3"/>
          <a:srcRect l="28953" t="33210" r="29227" b="16629"/>
          <a:stretch>
            <a:fillRect/>
          </a:stretch>
        </p:blipFill>
        <p:spPr>
          <a:xfrm>
            <a:off x="2516117" y="2185287"/>
            <a:ext cx="827157" cy="844713"/>
          </a:xfrm>
          <a:prstGeom prst="rect">
            <a:avLst/>
          </a:prstGeom>
          <a:noFill/>
          <a:ln cap="flat">
            <a:noFill/>
          </a:ln>
        </p:spPr>
      </p:pic>
      <p:sp>
        <p:nvSpPr>
          <p:cNvPr id="5" name="ZoneTexte 6">
            <a:extLst>
              <a:ext uri="{FF2B5EF4-FFF2-40B4-BE49-F238E27FC236}">
                <a16:creationId xmlns:a16="http://schemas.microsoft.com/office/drawing/2014/main" id="{93F99150-702A-47A2-841F-8B7FDFAAD4D8}"/>
              </a:ext>
            </a:extLst>
          </p:cNvPr>
          <p:cNvSpPr txBox="1"/>
          <p:nvPr/>
        </p:nvSpPr>
        <p:spPr>
          <a:xfrm>
            <a:off x="4060667" y="2246586"/>
            <a:ext cx="7330744" cy="3139321"/>
          </a:xfrm>
          <a:prstGeom prst="rect">
            <a:avLst/>
          </a:prstGeom>
          <a:noFill/>
          <a:ln cap="flat">
            <a:noFill/>
          </a:ln>
        </p:spPr>
        <p:txBody>
          <a:bodyPr vert="horz" wrap="square" lIns="91440" tIns="45720" rIns="91440" bIns="45720" anchor="t" anchorCtr="0" compatLnSpc="1">
            <a:spAutoFit/>
          </a:bodyPr>
          <a:lstStyle/>
          <a:p>
            <a:pPr marL="285750" marR="0" lvl="0"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Les items possèdent une forme et prennent donc une place fixe dans l’inventaire.</a:t>
            </a:r>
          </a:p>
          <a:p>
            <a:pPr marL="285750" marR="0" lvl="0"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Les cases bleues indiquent la place que l’objet prend (Exemple : Le parapluie prend 5 cases).</a:t>
            </a:r>
          </a:p>
          <a:p>
            <a:pPr marL="285750" marR="0" lvl="0"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Chaque item possède </a:t>
            </a:r>
            <a:r>
              <a:rPr lang="fr-FR" sz="1800" b="1" i="0" u="none" strike="noStrike" kern="1200" cap="none" spc="0" baseline="0" dirty="0">
                <a:solidFill>
                  <a:srgbClr val="FF5050"/>
                </a:solidFill>
                <a:uFillTx/>
                <a:latin typeface="Calibri"/>
              </a:rPr>
              <a:t>un son </a:t>
            </a:r>
            <a:r>
              <a:rPr lang="fr-FR" sz="1800" b="0" i="0" u="none" strike="noStrike" kern="1200" cap="none" spc="0" baseline="0" dirty="0">
                <a:solidFill>
                  <a:srgbClr val="FF5050"/>
                </a:solidFill>
                <a:uFillTx/>
                <a:latin typeface="Calibri"/>
              </a:rPr>
              <a:t>qui lui est lié lorsqu’on le dépose.</a:t>
            </a:r>
          </a:p>
          <a:p>
            <a:pPr marL="285750" marR="0" lvl="0"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Chaque item possède un </a:t>
            </a:r>
            <a:r>
              <a:rPr lang="fr-FR" b="1" dirty="0">
                <a:solidFill>
                  <a:srgbClr val="FF5050"/>
                </a:solidFill>
                <a:latin typeface="Calibri"/>
              </a:rPr>
              <a:t>v</a:t>
            </a:r>
            <a:r>
              <a:rPr lang="fr-FR" sz="1800" b="1" i="0" u="none" strike="noStrike" kern="1200" cap="none" spc="0" baseline="0" dirty="0">
                <a:solidFill>
                  <a:srgbClr val="FF5050"/>
                </a:solidFill>
                <a:uFillTx/>
                <a:latin typeface="Calibri"/>
              </a:rPr>
              <a:t>ecteur</a:t>
            </a:r>
            <a:r>
              <a:rPr lang="fr-FR" sz="1800" b="0" i="0" u="none" strike="noStrike" kern="1200" cap="none" spc="0" baseline="0" dirty="0">
                <a:solidFill>
                  <a:srgbClr val="FF5050"/>
                </a:solidFill>
                <a:uFillTx/>
                <a:latin typeface="Calibri"/>
              </a:rPr>
              <a:t> </a:t>
            </a:r>
            <a:r>
              <a:rPr lang="fr-FR" sz="1800" b="1" i="0" u="none" strike="noStrike" kern="1200" cap="none" spc="0" baseline="0" dirty="0">
                <a:solidFill>
                  <a:srgbClr val="FF5050"/>
                </a:solidFill>
                <a:uFillTx/>
                <a:latin typeface="Calibri"/>
              </a:rPr>
              <a:t>de position </a:t>
            </a:r>
            <a:r>
              <a:rPr lang="fr-FR" sz="1800" b="0" i="0" u="none" strike="noStrike" kern="1200" cap="none" spc="0" baseline="0" dirty="0">
                <a:solidFill>
                  <a:srgbClr val="FF5050"/>
                </a:solidFill>
                <a:uFillTx/>
                <a:latin typeface="Calibri"/>
              </a:rPr>
              <a:t>nomm</a:t>
            </a:r>
            <a:r>
              <a:rPr lang="fr-FR" dirty="0">
                <a:solidFill>
                  <a:srgbClr val="FF5050"/>
                </a:solidFill>
                <a:latin typeface="Calibri"/>
              </a:rPr>
              <a:t>é </a:t>
            </a:r>
            <a:r>
              <a:rPr lang="fr-FR" dirty="0" err="1">
                <a:solidFill>
                  <a:srgbClr val="92D050"/>
                </a:solidFill>
                <a:latin typeface="Calibri"/>
              </a:rPr>
              <a:t>initPos</a:t>
            </a:r>
            <a:r>
              <a:rPr lang="fr-FR" dirty="0">
                <a:solidFill>
                  <a:srgbClr val="92D050"/>
                </a:solidFill>
                <a:latin typeface="Calibri"/>
              </a:rPr>
              <a:t> </a:t>
            </a:r>
            <a:r>
              <a:rPr lang="fr-FR" dirty="0">
                <a:solidFill>
                  <a:srgbClr val="FF5050"/>
                </a:solidFill>
                <a:latin typeface="Calibri"/>
              </a:rPr>
              <a:t>qui correspond à sa position initiale</a:t>
            </a:r>
            <a:r>
              <a:rPr lang="fr-FR" sz="1800" b="0" i="0" u="none" strike="noStrike" kern="1200" cap="none" spc="0" baseline="0" dirty="0">
                <a:solidFill>
                  <a:srgbClr val="FF5050"/>
                </a:solidFill>
                <a:uFillTx/>
                <a:latin typeface="Calibri"/>
              </a:rPr>
              <a:t>. </a:t>
            </a:r>
          </a:p>
          <a:p>
            <a:pPr marL="285750" marR="0" lvl="0"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dirty="0">
                <a:solidFill>
                  <a:srgbClr val="FF5050"/>
                </a:solidFill>
                <a:latin typeface="Calibri"/>
              </a:rPr>
              <a:t>Si il est relâché dans le vide ou au-dessus d’une case occupée, la position de l’objet est égale à </a:t>
            </a:r>
            <a:r>
              <a:rPr lang="fr-FR" dirty="0" err="1">
                <a:solidFill>
                  <a:srgbClr val="92D050"/>
                </a:solidFill>
                <a:latin typeface="Calibri"/>
              </a:rPr>
              <a:t>initPos</a:t>
            </a:r>
            <a:r>
              <a:rPr lang="fr-FR" dirty="0">
                <a:solidFill>
                  <a:srgbClr val="FF5050"/>
                </a:solidFill>
                <a:latin typeface="Calibri"/>
              </a:rPr>
              <a:t>.</a:t>
            </a:r>
          </a:p>
          <a:p>
            <a:pPr marL="285750" marR="0" lvl="0"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dirty="0">
                <a:solidFill>
                  <a:srgbClr val="FF5050"/>
                </a:solidFill>
                <a:latin typeface="Calibri"/>
              </a:rPr>
              <a:t>Si il est lâché au-dessus d’une case vide, </a:t>
            </a:r>
            <a:r>
              <a:rPr lang="fr-FR" dirty="0" err="1">
                <a:solidFill>
                  <a:srgbClr val="92D050"/>
                </a:solidFill>
                <a:latin typeface="Calibri"/>
              </a:rPr>
              <a:t>initPos</a:t>
            </a:r>
            <a:r>
              <a:rPr lang="fr-FR" dirty="0">
                <a:solidFill>
                  <a:srgbClr val="FF5050"/>
                </a:solidFill>
                <a:latin typeface="Calibri"/>
              </a:rPr>
              <a:t> prend la valeur de la position actuelle de l’objet.</a:t>
            </a:r>
          </a:p>
        </p:txBody>
      </p:sp>
      <p:pic>
        <p:nvPicPr>
          <p:cNvPr id="6" name="Picture 10">
            <a:extLst>
              <a:ext uri="{FF2B5EF4-FFF2-40B4-BE49-F238E27FC236}">
                <a16:creationId xmlns:a16="http://schemas.microsoft.com/office/drawing/2014/main" id="{DE712FDD-1E6A-47D5-A59B-87DD45BDE2F7}"/>
              </a:ext>
            </a:extLst>
          </p:cNvPr>
          <p:cNvPicPr>
            <a:picLocks noChangeAspect="1"/>
          </p:cNvPicPr>
          <p:nvPr/>
        </p:nvPicPr>
        <p:blipFill>
          <a:blip r:embed="rId4"/>
          <a:srcRect l="84835" t="47675" r="11116" b="37711"/>
          <a:stretch>
            <a:fillRect/>
          </a:stretch>
        </p:blipFill>
        <p:spPr>
          <a:xfrm>
            <a:off x="1461293" y="1954045"/>
            <a:ext cx="337431" cy="913513"/>
          </a:xfrm>
          <a:prstGeom prst="rect">
            <a:avLst/>
          </a:prstGeom>
          <a:noFill/>
          <a:ln cap="flat">
            <a:noFill/>
          </a:ln>
        </p:spPr>
      </p:pic>
      <p:pic>
        <p:nvPicPr>
          <p:cNvPr id="7" name="Picture 18">
            <a:extLst>
              <a:ext uri="{FF2B5EF4-FFF2-40B4-BE49-F238E27FC236}">
                <a16:creationId xmlns:a16="http://schemas.microsoft.com/office/drawing/2014/main" id="{3A106B84-1DF0-45D1-9E51-CD1B0F2F4E81}"/>
              </a:ext>
            </a:extLst>
          </p:cNvPr>
          <p:cNvPicPr>
            <a:picLocks noChangeAspect="1"/>
          </p:cNvPicPr>
          <p:nvPr/>
        </p:nvPicPr>
        <p:blipFill>
          <a:blip r:embed="rId5"/>
          <a:srcRect l="39062" t="61862" r="57969" b="28228"/>
          <a:stretch>
            <a:fillRect/>
          </a:stretch>
        </p:blipFill>
        <p:spPr>
          <a:xfrm>
            <a:off x="3239252" y="3405883"/>
            <a:ext cx="437083" cy="820728"/>
          </a:xfrm>
          <a:prstGeom prst="rect">
            <a:avLst/>
          </a:prstGeom>
          <a:noFill/>
          <a:ln cap="flat">
            <a:noFill/>
          </a:ln>
        </p:spPr>
      </p:pic>
      <p:pic>
        <p:nvPicPr>
          <p:cNvPr id="8" name="Picture 20">
            <a:extLst>
              <a:ext uri="{FF2B5EF4-FFF2-40B4-BE49-F238E27FC236}">
                <a16:creationId xmlns:a16="http://schemas.microsoft.com/office/drawing/2014/main" id="{79674458-5210-42B2-A270-C91C54364A97}"/>
              </a:ext>
            </a:extLst>
          </p:cNvPr>
          <p:cNvPicPr>
            <a:picLocks noChangeAspect="1"/>
          </p:cNvPicPr>
          <p:nvPr/>
        </p:nvPicPr>
        <p:blipFill>
          <a:blip r:embed="rId4"/>
          <a:srcRect l="81408" t="52417" r="14873" b="42833"/>
          <a:stretch>
            <a:fillRect/>
          </a:stretch>
        </p:blipFill>
        <p:spPr>
          <a:xfrm>
            <a:off x="974174" y="3816248"/>
            <a:ext cx="545869" cy="522908"/>
          </a:xfrm>
          <a:prstGeom prst="rect">
            <a:avLst/>
          </a:prstGeom>
          <a:noFill/>
          <a:ln cap="flat">
            <a:noFill/>
          </a:ln>
        </p:spPr>
      </p:pic>
      <p:pic>
        <p:nvPicPr>
          <p:cNvPr id="9" name="Picture 22">
            <a:extLst>
              <a:ext uri="{FF2B5EF4-FFF2-40B4-BE49-F238E27FC236}">
                <a16:creationId xmlns:a16="http://schemas.microsoft.com/office/drawing/2014/main" id="{339498F1-5514-400E-9786-DC4C73A74D46}"/>
              </a:ext>
            </a:extLst>
          </p:cNvPr>
          <p:cNvPicPr>
            <a:picLocks noChangeAspect="1"/>
          </p:cNvPicPr>
          <p:nvPr/>
        </p:nvPicPr>
        <p:blipFill>
          <a:blip r:embed="rId4"/>
          <a:srcRect l="77623" t="52334" r="18483" b="42722"/>
          <a:stretch>
            <a:fillRect/>
          </a:stretch>
        </p:blipFill>
        <p:spPr>
          <a:xfrm>
            <a:off x="1913290" y="5056622"/>
            <a:ext cx="535948" cy="510436"/>
          </a:xfrm>
          <a:prstGeom prst="rect">
            <a:avLst/>
          </a:prstGeom>
          <a:noFill/>
          <a:ln cap="flat">
            <a:noFill/>
          </a:ln>
        </p:spPr>
      </p:pic>
      <p:pic>
        <p:nvPicPr>
          <p:cNvPr id="10" name="Picture 24">
            <a:extLst>
              <a:ext uri="{FF2B5EF4-FFF2-40B4-BE49-F238E27FC236}">
                <a16:creationId xmlns:a16="http://schemas.microsoft.com/office/drawing/2014/main" id="{649266EB-E466-4E25-8474-277769C3323F}"/>
              </a:ext>
            </a:extLst>
          </p:cNvPr>
          <p:cNvPicPr>
            <a:picLocks noChangeAspect="1"/>
          </p:cNvPicPr>
          <p:nvPr/>
        </p:nvPicPr>
        <p:blipFill>
          <a:blip r:embed="rId5"/>
          <a:srcRect l="41798" t="61944" r="55074" b="28299"/>
          <a:stretch>
            <a:fillRect/>
          </a:stretch>
        </p:blipFill>
        <p:spPr>
          <a:xfrm>
            <a:off x="2048109" y="3456989"/>
            <a:ext cx="468008" cy="820728"/>
          </a:xfrm>
          <a:prstGeom prst="rect">
            <a:avLst/>
          </a:prstGeom>
          <a:noFill/>
          <a:ln cap="flat">
            <a:noFill/>
          </a:ln>
        </p:spPr>
      </p:pic>
      <p:pic>
        <p:nvPicPr>
          <p:cNvPr id="11" name="Picture 26">
            <a:extLst>
              <a:ext uri="{FF2B5EF4-FFF2-40B4-BE49-F238E27FC236}">
                <a16:creationId xmlns:a16="http://schemas.microsoft.com/office/drawing/2014/main" id="{98F45C14-2DC4-4653-A6FA-40EB2170B3D4}"/>
              </a:ext>
            </a:extLst>
          </p:cNvPr>
          <p:cNvPicPr>
            <a:picLocks noChangeAspect="1"/>
          </p:cNvPicPr>
          <p:nvPr/>
        </p:nvPicPr>
        <p:blipFill>
          <a:blip r:embed="rId4"/>
          <a:srcRect l="84881" t="32751" r="11312" b="52250"/>
          <a:stretch>
            <a:fillRect/>
          </a:stretch>
        </p:blipFill>
        <p:spPr>
          <a:xfrm>
            <a:off x="3294583" y="4602495"/>
            <a:ext cx="290047" cy="857250"/>
          </a:xfrm>
          <a:prstGeom prst="rect">
            <a:avLst/>
          </a:prstGeom>
          <a:noFill/>
          <a:ln cap="flat">
            <a:noFill/>
          </a:ln>
        </p:spPr>
      </p:pic>
      <p:pic>
        <p:nvPicPr>
          <p:cNvPr id="12" name="Picture 8" descr="Résultat de recherche d'images pour &quot;fire png&quot;">
            <a:extLst>
              <a:ext uri="{FF2B5EF4-FFF2-40B4-BE49-F238E27FC236}">
                <a16:creationId xmlns:a16="http://schemas.microsoft.com/office/drawing/2014/main" id="{9BD90B29-D39F-40D9-93D6-FCB6875147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97B0604-C199-447F-99FF-C86BC10ACD77}"/>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7" action="ppaction://hlinksldjump"/>
              </a:rPr>
              <a:t>Sommaire</a:t>
            </a:r>
            <a:endParaRPr lang="fr-FR" dirty="0">
              <a:solidFill>
                <a:srgbClr val="FF505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64">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DFBFC5D7-6BAC-4D64-91E8-7BCAFFABB53A}"/>
              </a:ext>
            </a:extLst>
          </p:cNvPr>
          <p:cNvPicPr>
            <a:picLocks noChangeAspect="1"/>
          </p:cNvPicPr>
          <p:nvPr/>
        </p:nvPicPr>
        <p:blipFill>
          <a:blip r:embed="rId2"/>
          <a:srcRect/>
          <a:stretch>
            <a:fillRect/>
          </a:stretch>
        </p:blipFill>
        <p:spPr>
          <a:xfrm>
            <a:off x="4286249" y="159873"/>
            <a:ext cx="3619496" cy="464688"/>
          </a:xfrm>
          <a:prstGeom prst="rect">
            <a:avLst/>
          </a:prstGeom>
          <a:noFill/>
          <a:ln cap="flat">
            <a:noFill/>
          </a:ln>
        </p:spPr>
      </p:pic>
      <p:sp>
        <p:nvSpPr>
          <p:cNvPr id="3" name="TextBox 1">
            <a:extLst>
              <a:ext uri="{FF2B5EF4-FFF2-40B4-BE49-F238E27FC236}">
                <a16:creationId xmlns:a16="http://schemas.microsoft.com/office/drawing/2014/main" id="{EC6FD1AF-5CF0-4327-8117-9CF7287B2034}"/>
              </a:ext>
            </a:extLst>
          </p:cNvPr>
          <p:cNvSpPr txBox="1"/>
          <p:nvPr/>
        </p:nvSpPr>
        <p:spPr>
          <a:xfrm>
            <a:off x="0" y="897776"/>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Le</a:t>
            </a:r>
            <a:r>
              <a:rPr lang="fr-FR" sz="2000" b="1" i="0" u="none" strike="noStrike" kern="0" cap="none" spc="0" baseline="0">
                <a:solidFill>
                  <a:srgbClr val="FF5050"/>
                </a:solidFill>
                <a:uFillTx/>
                <a:latin typeface="Calibri"/>
              </a:rPr>
              <a:t> Curseur</a:t>
            </a:r>
            <a:endParaRPr lang="fr-FR" sz="2000" b="1" i="0" u="none" strike="noStrike" kern="1200" cap="none" spc="0" baseline="0">
              <a:solidFill>
                <a:srgbClr val="FF5050"/>
              </a:solidFill>
              <a:uFillTx/>
              <a:latin typeface="Calibri"/>
            </a:endParaRPr>
          </a:p>
        </p:txBody>
      </p:sp>
      <p:sp>
        <p:nvSpPr>
          <p:cNvPr id="4" name="ZoneTexte 13">
            <a:extLst>
              <a:ext uri="{FF2B5EF4-FFF2-40B4-BE49-F238E27FC236}">
                <a16:creationId xmlns:a16="http://schemas.microsoft.com/office/drawing/2014/main" id="{0049E002-7DBE-40B5-903B-3F75B8E14637}"/>
              </a:ext>
            </a:extLst>
          </p:cNvPr>
          <p:cNvSpPr txBox="1"/>
          <p:nvPr/>
        </p:nvSpPr>
        <p:spPr>
          <a:xfrm>
            <a:off x="4063458" y="2274838"/>
            <a:ext cx="7455905" cy="2308324"/>
          </a:xfrm>
          <a:prstGeom prst="rect">
            <a:avLst/>
          </a:prstGeom>
          <a:noFill/>
          <a:ln cap="flat">
            <a:noFill/>
          </a:ln>
        </p:spPr>
        <p:txBody>
          <a:bodyPr vert="horz" wrap="square" lIns="91440" tIns="45720" rIns="91440" bIns="45720" anchor="t" anchorCtr="0" compatLnSpc="1">
            <a:spAutoFit/>
          </a:bodyPr>
          <a:lstStyle/>
          <a:p>
            <a:pPr marL="285750" marR="0" lvl="0"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curseur permet au joueur de savoir où il se trouve et où il clique.</a:t>
            </a:r>
          </a:p>
          <a:p>
            <a:pPr marL="285750" marR="0" lvl="0"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curseur possède 3 états : </a:t>
            </a:r>
          </a:p>
          <a:p>
            <a:pPr marL="742950" marR="0" lvl="1"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1" i="0" u="none" strike="noStrike" kern="1200" cap="none" spc="0" baseline="0" dirty="0">
                <a:solidFill>
                  <a:srgbClr val="FF5050"/>
                </a:solidFill>
                <a:uFillTx/>
                <a:latin typeface="Calibri"/>
              </a:rPr>
              <a:t>Le curseur normal : </a:t>
            </a:r>
            <a:r>
              <a:rPr lang="fr-FR" sz="1800" b="0" i="0" u="none" strike="noStrike" kern="1200" cap="none" spc="0" baseline="0" dirty="0">
                <a:solidFill>
                  <a:srgbClr val="FF5050"/>
                </a:solidFill>
                <a:uFillTx/>
                <a:latin typeface="Calibri"/>
              </a:rPr>
              <a:t>Qui indique qu’il y’a aucune interaction possible à l’endroit où il cible.</a:t>
            </a:r>
          </a:p>
          <a:p>
            <a:pPr marL="742950" marR="0" lvl="1"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1" i="0" u="none" strike="noStrike" kern="1200" cap="none" spc="0" baseline="0" dirty="0">
                <a:solidFill>
                  <a:srgbClr val="FF5050"/>
                </a:solidFill>
                <a:uFillTx/>
                <a:latin typeface="Calibri"/>
              </a:rPr>
              <a:t>Le curseur en surbrillance : </a:t>
            </a:r>
            <a:r>
              <a:rPr lang="fr-FR" sz="1800" b="0" i="0" u="none" strike="noStrike" kern="1200" cap="none" spc="0" baseline="0" dirty="0">
                <a:solidFill>
                  <a:srgbClr val="FF5050"/>
                </a:solidFill>
                <a:uFillTx/>
                <a:latin typeface="Calibri"/>
              </a:rPr>
              <a:t>Qui indique qu’une interaction est disponible à l’endroit où il cible. </a:t>
            </a:r>
          </a:p>
          <a:p>
            <a:pPr marL="742950" marR="0" lvl="1"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1" i="0" u="none" strike="noStrike" kern="1200" cap="none" spc="0" baseline="0" dirty="0">
                <a:solidFill>
                  <a:srgbClr val="FF5050"/>
                </a:solidFill>
                <a:uFillTx/>
                <a:latin typeface="Calibri"/>
              </a:rPr>
              <a:t>Le curseur qui prend un item : </a:t>
            </a:r>
            <a:r>
              <a:rPr lang="fr-FR" sz="1800" b="0" i="0" u="none" strike="noStrike" kern="1200" cap="none" spc="0" baseline="0" dirty="0">
                <a:solidFill>
                  <a:srgbClr val="FF5050"/>
                </a:solidFill>
                <a:uFillTx/>
                <a:latin typeface="Calibri"/>
              </a:rPr>
              <a:t>Qui indique qu’un objet à été pris et qu’une interaction est en cours. (</a:t>
            </a:r>
            <a:r>
              <a:rPr lang="fr-FR" dirty="0">
                <a:solidFill>
                  <a:srgbClr val="FF5050"/>
                </a:solidFill>
                <a:latin typeface="Calibri"/>
              </a:rPr>
              <a:t>m</a:t>
            </a:r>
            <a:r>
              <a:rPr lang="fr-FR" sz="1800" b="0" i="0" u="none" strike="noStrike" kern="1200" cap="none" spc="0" baseline="0" dirty="0">
                <a:solidFill>
                  <a:srgbClr val="FF5050"/>
                </a:solidFill>
                <a:uFillTx/>
                <a:latin typeface="Calibri"/>
              </a:rPr>
              <a:t>ain repliée)</a:t>
            </a:r>
          </a:p>
        </p:txBody>
      </p:sp>
      <p:pic>
        <p:nvPicPr>
          <p:cNvPr id="5" name="Picture 2" descr="Résultat de recherche d'images pour &quot;cursor wow png&quot;">
            <a:extLst>
              <a:ext uri="{FF2B5EF4-FFF2-40B4-BE49-F238E27FC236}">
                <a16:creationId xmlns:a16="http://schemas.microsoft.com/office/drawing/2014/main" id="{E01E797A-507D-48E6-AC96-4A1AC19D2BFE}"/>
              </a:ext>
            </a:extLst>
          </p:cNvPr>
          <p:cNvPicPr>
            <a:picLocks noChangeAspect="1"/>
          </p:cNvPicPr>
          <p:nvPr/>
        </p:nvPicPr>
        <p:blipFill>
          <a:blip r:embed="rId3"/>
          <a:srcRect l="5676" t="9340" r="75093" b="74809"/>
          <a:stretch>
            <a:fillRect/>
          </a:stretch>
        </p:blipFill>
        <p:spPr>
          <a:xfrm>
            <a:off x="801656" y="2043882"/>
            <a:ext cx="647696" cy="700576"/>
          </a:xfrm>
          <a:prstGeom prst="rect">
            <a:avLst/>
          </a:prstGeom>
          <a:noFill/>
          <a:ln cap="flat">
            <a:noFill/>
          </a:ln>
        </p:spPr>
      </p:pic>
      <p:pic>
        <p:nvPicPr>
          <p:cNvPr id="6" name="Picture 2" descr="Résultat de recherche d'images pour &quot;cursor wow png&quot;">
            <a:extLst>
              <a:ext uri="{FF2B5EF4-FFF2-40B4-BE49-F238E27FC236}">
                <a16:creationId xmlns:a16="http://schemas.microsoft.com/office/drawing/2014/main" id="{4957DDC4-A3C6-474A-BD12-74B606635491}"/>
              </a:ext>
            </a:extLst>
          </p:cNvPr>
          <p:cNvPicPr>
            <a:picLocks noChangeAspect="1"/>
          </p:cNvPicPr>
          <p:nvPr/>
        </p:nvPicPr>
        <p:blipFill>
          <a:blip r:embed="rId3"/>
          <a:srcRect l="26072" t="10159" r="53533" b="74286"/>
          <a:stretch>
            <a:fillRect/>
          </a:stretch>
        </p:blipFill>
        <p:spPr>
          <a:xfrm>
            <a:off x="762008" y="4012951"/>
            <a:ext cx="687354" cy="687354"/>
          </a:xfrm>
          <a:prstGeom prst="rect">
            <a:avLst/>
          </a:prstGeom>
          <a:noFill/>
          <a:ln cap="flat">
            <a:noFill/>
          </a:ln>
        </p:spPr>
      </p:pic>
      <p:sp>
        <p:nvSpPr>
          <p:cNvPr id="7" name="TextBox 1">
            <a:extLst>
              <a:ext uri="{FF2B5EF4-FFF2-40B4-BE49-F238E27FC236}">
                <a16:creationId xmlns:a16="http://schemas.microsoft.com/office/drawing/2014/main" id="{3EC77324-ED65-4191-A7FD-C627951F1D70}"/>
              </a:ext>
            </a:extLst>
          </p:cNvPr>
          <p:cNvSpPr txBox="1"/>
          <p:nvPr/>
        </p:nvSpPr>
        <p:spPr>
          <a:xfrm>
            <a:off x="1656273" y="2194118"/>
            <a:ext cx="2200274" cy="40011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0" cap="none" spc="0" baseline="0">
                <a:solidFill>
                  <a:srgbClr val="B02323"/>
                </a:solidFill>
                <a:uFillTx/>
                <a:latin typeface="Calibri"/>
              </a:rPr>
              <a:t>Pas d’interaction</a:t>
            </a:r>
            <a:endParaRPr lang="fr-FR" sz="2000" b="0" i="0" u="none" strike="noStrike" kern="1200" cap="none" spc="0" baseline="0">
              <a:solidFill>
                <a:srgbClr val="B02323"/>
              </a:solidFill>
              <a:uFillTx/>
              <a:latin typeface="Calibri"/>
            </a:endParaRPr>
          </a:p>
        </p:txBody>
      </p:sp>
      <p:sp>
        <p:nvSpPr>
          <p:cNvPr id="8" name="TextBox 1">
            <a:extLst>
              <a:ext uri="{FF2B5EF4-FFF2-40B4-BE49-F238E27FC236}">
                <a16:creationId xmlns:a16="http://schemas.microsoft.com/office/drawing/2014/main" id="{AF57BAE5-99F6-47B8-A0D2-AA9D82600013}"/>
              </a:ext>
            </a:extLst>
          </p:cNvPr>
          <p:cNvSpPr txBox="1"/>
          <p:nvPr/>
        </p:nvSpPr>
        <p:spPr>
          <a:xfrm>
            <a:off x="1656273" y="4135499"/>
            <a:ext cx="2486025" cy="400114"/>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548235"/>
                </a:solidFill>
                <a:uFillTx/>
                <a:latin typeface="Calibri"/>
              </a:rPr>
              <a:t>Interaction possible</a:t>
            </a:r>
          </a:p>
        </p:txBody>
      </p:sp>
      <p:pic>
        <p:nvPicPr>
          <p:cNvPr id="9" name="Picture 8" descr="Résultat de recherche d'images pour &quot;fire png&quot;">
            <a:extLst>
              <a:ext uri="{FF2B5EF4-FFF2-40B4-BE49-F238E27FC236}">
                <a16:creationId xmlns:a16="http://schemas.microsoft.com/office/drawing/2014/main" id="{41DC55D8-F235-4BA1-8EFA-4EAB5431A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54B006E-F671-4E29-B881-769241134080}"/>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5" action="ppaction://hlinksldjump"/>
              </a:rPr>
              <a:t>Sommaire</a:t>
            </a:r>
            <a:endParaRPr lang="fr-FR" dirty="0">
              <a:solidFill>
                <a:srgbClr val="FF505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65">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222EE4D3-75A6-4C95-A464-4114A4241C58}"/>
              </a:ext>
            </a:extLst>
          </p:cNvPr>
          <p:cNvPicPr>
            <a:picLocks noChangeAspect="1"/>
          </p:cNvPicPr>
          <p:nvPr/>
        </p:nvPicPr>
        <p:blipFill>
          <a:blip r:embed="rId2"/>
          <a:srcRect/>
          <a:stretch>
            <a:fillRect/>
          </a:stretch>
        </p:blipFill>
        <p:spPr>
          <a:xfrm>
            <a:off x="4286249" y="159873"/>
            <a:ext cx="3619496" cy="464688"/>
          </a:xfrm>
          <a:prstGeom prst="rect">
            <a:avLst/>
          </a:prstGeom>
          <a:noFill/>
          <a:ln cap="flat">
            <a:noFill/>
          </a:ln>
        </p:spPr>
      </p:pic>
      <p:sp>
        <p:nvSpPr>
          <p:cNvPr id="3" name="TextBox 1">
            <a:extLst>
              <a:ext uri="{FF2B5EF4-FFF2-40B4-BE49-F238E27FC236}">
                <a16:creationId xmlns:a16="http://schemas.microsoft.com/office/drawing/2014/main" id="{55A053A3-D4C1-4D93-9196-02B87496CF0A}"/>
              </a:ext>
            </a:extLst>
          </p:cNvPr>
          <p:cNvSpPr txBox="1"/>
          <p:nvPr/>
        </p:nvSpPr>
        <p:spPr>
          <a:xfrm>
            <a:off x="0" y="897776"/>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Les interactions Curseur - Items</a:t>
            </a:r>
          </a:p>
        </p:txBody>
      </p:sp>
      <p:sp>
        <p:nvSpPr>
          <p:cNvPr id="4" name="ZoneTexte 10">
            <a:extLst>
              <a:ext uri="{FF2B5EF4-FFF2-40B4-BE49-F238E27FC236}">
                <a16:creationId xmlns:a16="http://schemas.microsoft.com/office/drawing/2014/main" id="{261058FB-0AF9-4308-A39D-B8A675CFF103}"/>
              </a:ext>
            </a:extLst>
          </p:cNvPr>
          <p:cNvSpPr txBox="1"/>
          <p:nvPr/>
        </p:nvSpPr>
        <p:spPr>
          <a:xfrm>
            <a:off x="4967926" y="2756001"/>
            <a:ext cx="6486401" cy="1477328"/>
          </a:xfrm>
          <a:prstGeom prst="rect">
            <a:avLst/>
          </a:prstGeom>
          <a:noFill/>
          <a:ln cap="flat">
            <a:noFill/>
          </a:ln>
        </p:spPr>
        <p:txBody>
          <a:bodyPr vert="horz" wrap="square" lIns="91440" tIns="45720" rIns="91440" bIns="45720" anchor="t" anchorCtr="0" compatLnSpc="1">
            <a:spAutoFit/>
          </a:bodyPr>
          <a:lstStyle/>
          <a:p>
            <a:pPr marL="285750" marR="0" lvl="0"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curseur passe en surbrillance lorsqu’il survole un item </a:t>
            </a:r>
            <a:r>
              <a:rPr lang="fr-FR" sz="1800" b="0" i="0" u="none" strike="noStrike" kern="1200" cap="none" spc="0" baseline="0" dirty="0" err="1">
                <a:solidFill>
                  <a:srgbClr val="FF5050"/>
                </a:solidFill>
                <a:uFillTx/>
                <a:latin typeface="Calibri"/>
              </a:rPr>
              <a:t>interactible</a:t>
            </a:r>
            <a:r>
              <a:rPr lang="fr-FR" sz="1800" b="0" i="0" u="none" strike="noStrike" kern="1200" cap="none" spc="0" baseline="0" dirty="0">
                <a:solidFill>
                  <a:srgbClr val="FF5050"/>
                </a:solidFill>
                <a:uFillTx/>
                <a:latin typeface="Calibri"/>
              </a:rPr>
              <a:t>.</a:t>
            </a:r>
          </a:p>
          <a:p>
            <a:pPr marL="285750" marR="0" lvl="0"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Lorsqu’il est en surbrillance au dessus d’un item, le joueur peut cliquer pour prendre l’objet. Lorsqu’il déplace le curseur en ayant prit un objet, l’objet suit le curseur.</a:t>
            </a:r>
          </a:p>
        </p:txBody>
      </p:sp>
      <p:pic>
        <p:nvPicPr>
          <p:cNvPr id="5" name="Picture 2" descr="Résultat de recherche d'images pour &quot;cursor wow png&quot;">
            <a:extLst>
              <a:ext uri="{FF2B5EF4-FFF2-40B4-BE49-F238E27FC236}">
                <a16:creationId xmlns:a16="http://schemas.microsoft.com/office/drawing/2014/main" id="{43536C0D-4B19-4F18-A71B-421CCC8D89CF}"/>
              </a:ext>
            </a:extLst>
          </p:cNvPr>
          <p:cNvPicPr>
            <a:picLocks noChangeAspect="1"/>
          </p:cNvPicPr>
          <p:nvPr/>
        </p:nvPicPr>
        <p:blipFill>
          <a:blip r:embed="rId3"/>
          <a:srcRect l="26072" t="10159" r="53533" b="74286"/>
          <a:stretch>
            <a:fillRect/>
          </a:stretch>
        </p:blipFill>
        <p:spPr>
          <a:xfrm>
            <a:off x="3382365" y="3155904"/>
            <a:ext cx="687354" cy="687354"/>
          </a:xfrm>
          <a:prstGeom prst="rect">
            <a:avLst/>
          </a:prstGeom>
          <a:noFill/>
          <a:ln cap="flat">
            <a:noFill/>
          </a:ln>
        </p:spPr>
      </p:pic>
      <p:pic>
        <p:nvPicPr>
          <p:cNvPr id="6" name="Picture 10">
            <a:extLst>
              <a:ext uri="{FF2B5EF4-FFF2-40B4-BE49-F238E27FC236}">
                <a16:creationId xmlns:a16="http://schemas.microsoft.com/office/drawing/2014/main" id="{359C494A-E888-457B-8965-23057FDEFEE7}"/>
              </a:ext>
            </a:extLst>
          </p:cNvPr>
          <p:cNvPicPr>
            <a:picLocks noChangeAspect="1"/>
          </p:cNvPicPr>
          <p:nvPr/>
        </p:nvPicPr>
        <p:blipFill>
          <a:blip r:embed="rId4"/>
          <a:srcRect l="84835" t="47675" r="11116" b="37711"/>
          <a:stretch>
            <a:fillRect/>
          </a:stretch>
        </p:blipFill>
        <p:spPr>
          <a:xfrm>
            <a:off x="1847837" y="3042820"/>
            <a:ext cx="337431" cy="913513"/>
          </a:xfrm>
          <a:prstGeom prst="rect">
            <a:avLst/>
          </a:prstGeom>
          <a:noFill/>
          <a:ln cap="flat">
            <a:noFill/>
          </a:ln>
        </p:spPr>
      </p:pic>
      <p:sp>
        <p:nvSpPr>
          <p:cNvPr id="7" name="Flèche : droite 1">
            <a:extLst>
              <a:ext uri="{FF2B5EF4-FFF2-40B4-BE49-F238E27FC236}">
                <a16:creationId xmlns:a16="http://schemas.microsoft.com/office/drawing/2014/main" id="{E286B8B4-4D22-4904-826E-57DF3A3ACE3B}"/>
              </a:ext>
            </a:extLst>
          </p:cNvPr>
          <p:cNvSpPr/>
          <p:nvPr/>
        </p:nvSpPr>
        <p:spPr>
          <a:xfrm rot="10799991">
            <a:off x="2427091" y="3213831"/>
            <a:ext cx="695328" cy="571500"/>
          </a:xfrm>
          <a:custGeom>
            <a:avLst>
              <a:gd name="f0" fmla="val 12723"/>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B02323"/>
          </a:solidFill>
          <a:ln w="12701" cap="flat">
            <a:solidFill>
              <a:srgbClr val="B023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8" name="Picture 8" descr="Résultat de recherche d'images pour &quot;fire png&quot;">
            <a:extLst>
              <a:ext uri="{FF2B5EF4-FFF2-40B4-BE49-F238E27FC236}">
                <a16:creationId xmlns:a16="http://schemas.microsoft.com/office/drawing/2014/main" id="{8123C257-2D11-4AC6-AD20-60468624C1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2DC92F2-858C-4C7C-A361-9957662928DB}"/>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6" action="ppaction://hlinksldjump"/>
              </a:rPr>
              <a:t>Sommaire</a:t>
            </a:r>
            <a:endParaRPr lang="fr-FR" dirty="0">
              <a:solidFill>
                <a:srgbClr val="FF505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133">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563FAB42-C9E3-4D01-B443-9E4F59B56981}"/>
              </a:ext>
            </a:extLst>
          </p:cNvPr>
          <p:cNvPicPr>
            <a:picLocks noChangeAspect="1"/>
          </p:cNvPicPr>
          <p:nvPr/>
        </p:nvPicPr>
        <p:blipFill>
          <a:blip r:embed="rId2"/>
          <a:srcRect/>
          <a:stretch>
            <a:fillRect/>
          </a:stretch>
        </p:blipFill>
        <p:spPr>
          <a:xfrm>
            <a:off x="4286249" y="159873"/>
            <a:ext cx="3619496" cy="464688"/>
          </a:xfrm>
          <a:prstGeom prst="rect">
            <a:avLst/>
          </a:prstGeom>
          <a:noFill/>
          <a:ln cap="flat">
            <a:noFill/>
          </a:ln>
        </p:spPr>
      </p:pic>
      <p:sp>
        <p:nvSpPr>
          <p:cNvPr id="3" name="TextBox 1">
            <a:extLst>
              <a:ext uri="{FF2B5EF4-FFF2-40B4-BE49-F238E27FC236}">
                <a16:creationId xmlns:a16="http://schemas.microsoft.com/office/drawing/2014/main" id="{AB6115E3-BEBD-49C7-9DDD-AB6AECF5D895}"/>
              </a:ext>
            </a:extLst>
          </p:cNvPr>
          <p:cNvSpPr txBox="1"/>
          <p:nvPr/>
        </p:nvSpPr>
        <p:spPr>
          <a:xfrm>
            <a:off x="0" y="897776"/>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Les interactions Items - Inventaires</a:t>
            </a:r>
          </a:p>
        </p:txBody>
      </p:sp>
      <p:pic>
        <p:nvPicPr>
          <p:cNvPr id="4" name="Picture 10">
            <a:extLst>
              <a:ext uri="{FF2B5EF4-FFF2-40B4-BE49-F238E27FC236}">
                <a16:creationId xmlns:a16="http://schemas.microsoft.com/office/drawing/2014/main" id="{DA0FC2F2-55A4-4CA6-9F57-250E7A9BCBA4}"/>
              </a:ext>
            </a:extLst>
          </p:cNvPr>
          <p:cNvPicPr>
            <a:picLocks noChangeAspect="1"/>
          </p:cNvPicPr>
          <p:nvPr/>
        </p:nvPicPr>
        <p:blipFill>
          <a:blip r:embed="rId3"/>
          <a:srcRect l="84835" t="47675" r="11116" b="37711"/>
          <a:stretch>
            <a:fillRect/>
          </a:stretch>
        </p:blipFill>
        <p:spPr>
          <a:xfrm>
            <a:off x="4048389" y="3047899"/>
            <a:ext cx="337431" cy="913513"/>
          </a:xfrm>
          <a:prstGeom prst="rect">
            <a:avLst/>
          </a:prstGeom>
          <a:noFill/>
          <a:ln cap="flat">
            <a:noFill/>
          </a:ln>
        </p:spPr>
      </p:pic>
      <p:sp>
        <p:nvSpPr>
          <p:cNvPr id="5" name="Flèche : droite 1">
            <a:extLst>
              <a:ext uri="{FF2B5EF4-FFF2-40B4-BE49-F238E27FC236}">
                <a16:creationId xmlns:a16="http://schemas.microsoft.com/office/drawing/2014/main" id="{21BA8068-6A06-44C7-ACD4-DB351CEAB654}"/>
              </a:ext>
            </a:extLst>
          </p:cNvPr>
          <p:cNvSpPr/>
          <p:nvPr/>
        </p:nvSpPr>
        <p:spPr>
          <a:xfrm rot="10799991">
            <a:off x="3229992" y="3218910"/>
            <a:ext cx="695328" cy="571500"/>
          </a:xfrm>
          <a:custGeom>
            <a:avLst>
              <a:gd name="f0" fmla="val 12723"/>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B02323"/>
          </a:solidFill>
          <a:ln w="12701" cap="flat">
            <a:solidFill>
              <a:srgbClr val="B023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6" name="Picture 2">
            <a:extLst>
              <a:ext uri="{FF2B5EF4-FFF2-40B4-BE49-F238E27FC236}">
                <a16:creationId xmlns:a16="http://schemas.microsoft.com/office/drawing/2014/main" id="{7F6B1ED9-99C1-4BB4-8F84-1DA1CC977978}"/>
              </a:ext>
            </a:extLst>
          </p:cNvPr>
          <p:cNvPicPr>
            <a:picLocks noChangeAspect="1"/>
          </p:cNvPicPr>
          <p:nvPr/>
        </p:nvPicPr>
        <p:blipFill>
          <a:blip r:embed="rId3"/>
          <a:srcRect l="70290" t="32331" r="22220" b="37551"/>
          <a:stretch>
            <a:fillRect/>
          </a:stretch>
        </p:blipFill>
        <p:spPr>
          <a:xfrm>
            <a:off x="2636180" y="2794775"/>
            <a:ext cx="470742" cy="1419761"/>
          </a:xfrm>
          <a:prstGeom prst="rect">
            <a:avLst/>
          </a:prstGeom>
          <a:noFill/>
          <a:ln cap="flat">
            <a:noFill/>
          </a:ln>
        </p:spPr>
      </p:pic>
      <p:pic>
        <p:nvPicPr>
          <p:cNvPr id="7" name="Picture 2">
            <a:extLst>
              <a:ext uri="{FF2B5EF4-FFF2-40B4-BE49-F238E27FC236}">
                <a16:creationId xmlns:a16="http://schemas.microsoft.com/office/drawing/2014/main" id="{1C28992D-3559-4CFC-8F57-7D2688FC81BD}"/>
              </a:ext>
            </a:extLst>
          </p:cNvPr>
          <p:cNvPicPr>
            <a:picLocks noChangeAspect="1"/>
          </p:cNvPicPr>
          <p:nvPr/>
        </p:nvPicPr>
        <p:blipFill>
          <a:blip r:embed="rId3"/>
          <a:srcRect l="70290" t="32331" r="22220" b="37551"/>
          <a:stretch>
            <a:fillRect/>
          </a:stretch>
        </p:blipFill>
        <p:spPr>
          <a:xfrm>
            <a:off x="2165447" y="2794775"/>
            <a:ext cx="470742" cy="1419761"/>
          </a:xfrm>
          <a:prstGeom prst="rect">
            <a:avLst/>
          </a:prstGeom>
          <a:noFill/>
          <a:ln cap="flat">
            <a:noFill/>
          </a:ln>
        </p:spPr>
      </p:pic>
      <p:pic>
        <p:nvPicPr>
          <p:cNvPr id="8" name="Picture 2">
            <a:extLst>
              <a:ext uri="{FF2B5EF4-FFF2-40B4-BE49-F238E27FC236}">
                <a16:creationId xmlns:a16="http://schemas.microsoft.com/office/drawing/2014/main" id="{F533FE85-272B-4278-A30D-3E52003A7904}"/>
              </a:ext>
            </a:extLst>
          </p:cNvPr>
          <p:cNvPicPr>
            <a:picLocks noChangeAspect="1"/>
          </p:cNvPicPr>
          <p:nvPr/>
        </p:nvPicPr>
        <p:blipFill>
          <a:blip r:embed="rId3"/>
          <a:srcRect l="70290" t="32331" r="22220" b="37551"/>
          <a:stretch>
            <a:fillRect/>
          </a:stretch>
        </p:blipFill>
        <p:spPr>
          <a:xfrm>
            <a:off x="1728355" y="2794775"/>
            <a:ext cx="470742" cy="1419761"/>
          </a:xfrm>
          <a:prstGeom prst="rect">
            <a:avLst/>
          </a:prstGeom>
          <a:noFill/>
          <a:ln cap="flat">
            <a:noFill/>
          </a:ln>
        </p:spPr>
      </p:pic>
      <p:pic>
        <p:nvPicPr>
          <p:cNvPr id="9" name="Picture 2">
            <a:extLst>
              <a:ext uri="{FF2B5EF4-FFF2-40B4-BE49-F238E27FC236}">
                <a16:creationId xmlns:a16="http://schemas.microsoft.com/office/drawing/2014/main" id="{F5742B81-5B86-4E92-8FCD-FEC97661D2CF}"/>
              </a:ext>
            </a:extLst>
          </p:cNvPr>
          <p:cNvPicPr>
            <a:picLocks noChangeAspect="1"/>
          </p:cNvPicPr>
          <p:nvPr/>
        </p:nvPicPr>
        <p:blipFill>
          <a:blip r:embed="rId3"/>
          <a:srcRect l="70290" t="32331" r="22220" b="37551"/>
          <a:stretch>
            <a:fillRect/>
          </a:stretch>
        </p:blipFill>
        <p:spPr>
          <a:xfrm>
            <a:off x="1282813" y="2794775"/>
            <a:ext cx="470742" cy="1419761"/>
          </a:xfrm>
          <a:prstGeom prst="rect">
            <a:avLst/>
          </a:prstGeom>
          <a:noFill/>
          <a:ln cap="flat">
            <a:noFill/>
          </a:ln>
        </p:spPr>
      </p:pic>
      <p:pic>
        <p:nvPicPr>
          <p:cNvPr id="10" name="Picture 2">
            <a:extLst>
              <a:ext uri="{FF2B5EF4-FFF2-40B4-BE49-F238E27FC236}">
                <a16:creationId xmlns:a16="http://schemas.microsoft.com/office/drawing/2014/main" id="{A0B7E30C-FAAD-4EB2-AC9C-604CC063EEF5}"/>
              </a:ext>
            </a:extLst>
          </p:cNvPr>
          <p:cNvPicPr>
            <a:picLocks noChangeAspect="1"/>
          </p:cNvPicPr>
          <p:nvPr/>
        </p:nvPicPr>
        <p:blipFill>
          <a:blip r:embed="rId3"/>
          <a:srcRect l="70290" t="32331" r="22220" b="37551"/>
          <a:stretch>
            <a:fillRect/>
          </a:stretch>
        </p:blipFill>
        <p:spPr>
          <a:xfrm>
            <a:off x="816296" y="2794775"/>
            <a:ext cx="470742" cy="1419761"/>
          </a:xfrm>
          <a:prstGeom prst="rect">
            <a:avLst/>
          </a:prstGeom>
          <a:noFill/>
          <a:ln cap="flat">
            <a:noFill/>
          </a:ln>
        </p:spPr>
      </p:pic>
      <p:sp>
        <p:nvSpPr>
          <p:cNvPr id="11" name="ZoneTexte 17">
            <a:extLst>
              <a:ext uri="{FF2B5EF4-FFF2-40B4-BE49-F238E27FC236}">
                <a16:creationId xmlns:a16="http://schemas.microsoft.com/office/drawing/2014/main" id="{94FF39E4-F3F3-4300-913F-C9A751F5F21A}"/>
              </a:ext>
            </a:extLst>
          </p:cNvPr>
          <p:cNvSpPr txBox="1"/>
          <p:nvPr/>
        </p:nvSpPr>
        <p:spPr>
          <a:xfrm>
            <a:off x="4788816" y="2274840"/>
            <a:ext cx="6749401" cy="2308320"/>
          </a:xfrm>
          <a:prstGeom prst="rect">
            <a:avLst/>
          </a:prstGeom>
          <a:noFill/>
          <a:ln cap="flat">
            <a:noFill/>
          </a:ln>
        </p:spPr>
        <p:txBody>
          <a:bodyPr vert="horz" wrap="square" lIns="91440" tIns="45720" rIns="91440" bIns="45720" anchor="t" anchorCtr="0" compatLnSpc="1">
            <a:spAutoFit/>
          </a:bodyPr>
          <a:lstStyle/>
          <a:p>
            <a:pPr marL="285750" marR="0" lvl="0"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Lorsqu’un item est lâché, il y a deux possibilités :</a:t>
            </a:r>
          </a:p>
          <a:p>
            <a:pPr marL="742950" marR="0" lvl="1"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Soit l’item est au-dessus de carrés noirs correspondant à sa forme et il prend la place, la zone devient donc occupée par l’objet.</a:t>
            </a:r>
          </a:p>
          <a:p>
            <a:pPr marL="742950" marR="0" lvl="1" indent="-285750" algn="just"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Soit l’item est relâché dans le vide ou au dessus de cases occupées et il reprend sa place initiale </a:t>
            </a:r>
            <a:r>
              <a:rPr lang="fr-FR" sz="1800" b="0" i="1" u="none" strike="noStrike" kern="1200" cap="none" spc="0" baseline="0" dirty="0">
                <a:solidFill>
                  <a:srgbClr val="FF5050"/>
                </a:solidFill>
                <a:uFillTx/>
                <a:latin typeface="Calibri"/>
              </a:rPr>
              <a:t>(Cela équivaut aussi pour les items de l’inventaire du joueur qui seraient déposés dans l’inventaire Butin).</a:t>
            </a:r>
          </a:p>
        </p:txBody>
      </p:sp>
      <p:pic>
        <p:nvPicPr>
          <p:cNvPr id="12" name="Picture 8" descr="Résultat de recherche d'images pour &quot;fire png&quot;">
            <a:extLst>
              <a:ext uri="{FF2B5EF4-FFF2-40B4-BE49-F238E27FC236}">
                <a16:creationId xmlns:a16="http://schemas.microsoft.com/office/drawing/2014/main" id="{481F5315-1C59-4CE9-B75C-C60FBDB8DA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6056B8F-C22A-4A61-A518-34BA85B4DD1D}"/>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5" action="ppaction://hlinksldjump"/>
              </a:rPr>
              <a:t>Sommaire</a:t>
            </a:r>
            <a:endParaRPr lang="fr-FR" dirty="0">
              <a:solidFill>
                <a:srgbClr val="FF505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60">
    <p:spTree>
      <p:nvGrpSpPr>
        <p:cNvPr id="1" name=""/>
        <p:cNvGrpSpPr/>
        <p:nvPr/>
      </p:nvGrpSpPr>
      <p:grpSpPr>
        <a:xfrm>
          <a:off x="0" y="0"/>
          <a:ext cx="0" cy="0"/>
          <a:chOff x="0" y="0"/>
          <a:chExt cx="0" cy="0"/>
        </a:xfrm>
      </p:grpSpPr>
      <p:sp>
        <p:nvSpPr>
          <p:cNvPr id="2" name="TextBox 15">
            <a:extLst>
              <a:ext uri="{FF2B5EF4-FFF2-40B4-BE49-F238E27FC236}">
                <a16:creationId xmlns:a16="http://schemas.microsoft.com/office/drawing/2014/main" id="{24D676B1-03D9-4E71-8180-C68FE78D02AA}"/>
              </a:ext>
            </a:extLst>
          </p:cNvPr>
          <p:cNvSpPr txBox="1"/>
          <p:nvPr/>
        </p:nvSpPr>
        <p:spPr>
          <a:xfrm>
            <a:off x="1320794" y="1889500"/>
            <a:ext cx="9550395" cy="2492990"/>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dirty="0">
                <a:solidFill>
                  <a:srgbClr val="FF5050"/>
                </a:solidFill>
                <a:uFillTx/>
                <a:latin typeface="Calibri"/>
              </a:rPr>
              <a:t>Le </a:t>
            </a:r>
            <a:r>
              <a:rPr lang="fr-FR" sz="2400" b="0" i="0" u="none" strike="noStrike" kern="1200" cap="none" spc="0" baseline="0" dirty="0" err="1">
                <a:solidFill>
                  <a:srgbClr val="FF5050"/>
                </a:solidFill>
                <a:uFillTx/>
                <a:latin typeface="Calibri"/>
              </a:rPr>
              <a:t>Level</a:t>
            </a:r>
            <a:r>
              <a:rPr lang="fr-FR" sz="2400" b="0" i="0" u="none" strike="noStrike" kern="1200" cap="none" spc="0" baseline="0" dirty="0">
                <a:solidFill>
                  <a:srgbClr val="FF5050"/>
                </a:solidFill>
                <a:uFillTx/>
                <a:latin typeface="Calibri"/>
              </a:rPr>
              <a:t> Design</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0" cap="none" spc="0" baseline="0" dirty="0">
                <a:solidFill>
                  <a:srgbClr val="FF5050"/>
                </a:solidFill>
                <a:uFillTx/>
                <a:latin typeface="Calibri"/>
              </a:rPr>
              <a:t>	</a:t>
            </a:r>
            <a:r>
              <a:rPr lang="fr-FR" sz="2000" b="0" i="0" u="none" strike="noStrike" kern="0" cap="none" spc="0" baseline="0" dirty="0">
                <a:solidFill>
                  <a:srgbClr val="FF5050"/>
                </a:solidFill>
                <a:uFillTx/>
                <a:latin typeface="Calibri"/>
                <a:hlinkClick r:id="rId2" action="ppaction://hlinksldjump"/>
              </a:rPr>
              <a:t>Général</a:t>
            </a:r>
            <a:endParaRPr lang="fr-FR" sz="2000" b="0" i="0" u="none" strike="noStrike" kern="120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0" cap="none" spc="0" baseline="0" dirty="0">
                <a:solidFill>
                  <a:srgbClr val="FF5050"/>
                </a:solidFill>
                <a:uFillTx/>
                <a:latin typeface="Calibri"/>
              </a:rPr>
              <a:t>	</a:t>
            </a:r>
            <a:r>
              <a:rPr lang="fr-FR" sz="2000" b="0" i="0" u="none" strike="noStrike" kern="0" cap="none" spc="0" baseline="0" dirty="0">
                <a:solidFill>
                  <a:srgbClr val="FF5050"/>
                </a:solidFill>
                <a:uFillTx/>
                <a:latin typeface="Calibri"/>
                <a:hlinkClick r:id="rId3" action="ppaction://hlinksldjump"/>
              </a:rPr>
              <a:t>Gestion de la difficulté</a:t>
            </a:r>
            <a:endParaRPr lang="fr-FR" sz="2000" b="0" i="0" u="none" strike="noStrike" kern="120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0" cap="none" spc="0" baseline="0" dirty="0">
                <a:solidFill>
                  <a:srgbClr val="FF5050"/>
                </a:solidFill>
                <a:uFillTx/>
                <a:latin typeface="Calibri"/>
              </a:rPr>
              <a:t>	</a:t>
            </a:r>
            <a:r>
              <a:rPr lang="fr-FR" sz="2000" b="0" i="0" u="none" strike="noStrike" kern="0" cap="none" spc="0" baseline="0" dirty="0">
                <a:solidFill>
                  <a:srgbClr val="FF5050"/>
                </a:solidFill>
                <a:uFillTx/>
                <a:latin typeface="Calibri"/>
                <a:hlinkClick r:id="rId4" action="ppaction://hlinksldjump"/>
              </a:rPr>
              <a:t>Facile</a:t>
            </a:r>
            <a:endParaRPr lang="fr-FR" sz="2000" b="0" i="0" u="none" strike="noStrike" kern="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a:t>
            </a:r>
            <a:r>
              <a:rPr lang="fr-FR" sz="2000" b="0" i="0" u="none" strike="noStrike" kern="1200" cap="none" spc="0" baseline="0" dirty="0">
                <a:solidFill>
                  <a:srgbClr val="FF5050"/>
                </a:solidFill>
                <a:uFillTx/>
                <a:latin typeface="Calibri"/>
                <a:hlinkClick r:id="rId5" action="ppaction://hlinksldjump"/>
              </a:rPr>
              <a:t>Moyenne</a:t>
            </a:r>
            <a:endParaRPr lang="fr-FR" sz="2000" b="0" i="0" u="none" strike="noStrike" kern="120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0" cap="none" spc="0" baseline="0" dirty="0">
                <a:solidFill>
                  <a:srgbClr val="FF5050"/>
                </a:solidFill>
                <a:uFillTx/>
                <a:latin typeface="Calibri"/>
              </a:rPr>
              <a:t>	</a:t>
            </a:r>
            <a:r>
              <a:rPr lang="fr-FR" sz="2000" b="0" i="0" u="none" strike="noStrike" kern="0" cap="none" spc="0" baseline="0" dirty="0">
                <a:solidFill>
                  <a:srgbClr val="FF5050"/>
                </a:solidFill>
                <a:uFillTx/>
                <a:latin typeface="Calibri"/>
                <a:hlinkClick r:id="rId6" action="ppaction://hlinksldjump"/>
              </a:rPr>
              <a:t>Difficile</a:t>
            </a:r>
            <a:r>
              <a:rPr lang="fr-FR" sz="2000" b="0" i="0" u="none" strike="noStrike" kern="1200" cap="none" spc="0" baseline="0" dirty="0">
                <a:solidFill>
                  <a:srgbClr val="FF5050"/>
                </a:solidFill>
                <a:uFillTx/>
                <a:latin typeface="Calibri"/>
              </a:rPr>
              <a:t>	</a:t>
            </a:r>
            <a:r>
              <a:rPr lang="fr-FR" sz="2400" b="0" i="0" u="none" strike="noStrike" kern="1200" cap="none" spc="0" baseline="0" dirty="0">
                <a:solidFill>
                  <a:srgbClr val="FF5050"/>
                </a:solidFill>
                <a:uFillTx/>
                <a:latin typeface="Calibri"/>
              </a:rPr>
              <a:t>		</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dirty="0">
                <a:solidFill>
                  <a:srgbClr val="FF5050"/>
                </a:solidFill>
                <a:uFillTx/>
                <a:latin typeface="Calibri"/>
              </a:rPr>
              <a:t>	</a:t>
            </a:r>
          </a:p>
        </p:txBody>
      </p:sp>
      <p:pic>
        <p:nvPicPr>
          <p:cNvPr id="3" name="Picture 2" descr="ABCDEFGHIJKLMNOPQRSTUVWXYZ">
            <a:extLst>
              <a:ext uri="{FF2B5EF4-FFF2-40B4-BE49-F238E27FC236}">
                <a16:creationId xmlns:a16="http://schemas.microsoft.com/office/drawing/2014/main" id="{FD8B3421-FF99-40BF-9201-4D726EB616F2}"/>
              </a:ext>
            </a:extLst>
          </p:cNvPr>
          <p:cNvPicPr>
            <a:picLocks noChangeAspect="1"/>
          </p:cNvPicPr>
          <p:nvPr/>
        </p:nvPicPr>
        <p:blipFill>
          <a:blip r:embed="rId7"/>
          <a:srcRect/>
          <a:stretch>
            <a:fillRect/>
          </a:stretch>
        </p:blipFill>
        <p:spPr>
          <a:xfrm>
            <a:off x="2814632" y="401558"/>
            <a:ext cx="6562721" cy="503313"/>
          </a:xfrm>
          <a:prstGeom prst="rect">
            <a:avLst/>
          </a:prstGeom>
          <a:noFill/>
          <a:ln cap="flat">
            <a:noFill/>
          </a:ln>
        </p:spPr>
      </p:pic>
      <p:pic>
        <p:nvPicPr>
          <p:cNvPr id="4" name="Picture 4" descr="Résultat de recherche d'images pour &quot;diablo II png&quot;">
            <a:extLst>
              <a:ext uri="{FF2B5EF4-FFF2-40B4-BE49-F238E27FC236}">
                <a16:creationId xmlns:a16="http://schemas.microsoft.com/office/drawing/2014/main" id="{52A68D1A-FD1C-4F28-85B5-4476B9D8893C}"/>
              </a:ext>
            </a:extLst>
          </p:cNvPr>
          <p:cNvPicPr>
            <a:picLocks noChangeAspect="1" noChangeArrowheads="1"/>
          </p:cNvPicPr>
          <p:nvPr/>
        </p:nvPicPr>
        <p:blipFill>
          <a:blip r:embed="rId8">
            <a:alphaModFix amt="2000"/>
            <a:extLst>
              <a:ext uri="{28A0092B-C50C-407E-A947-70E740481C1C}">
                <a14:useLocalDpi xmlns:a14="http://schemas.microsoft.com/office/drawing/2010/main" val="0"/>
              </a:ext>
            </a:extLst>
          </a:blip>
          <a:srcRect/>
          <a:stretch>
            <a:fillRect/>
          </a:stretch>
        </p:blipFill>
        <p:spPr bwMode="auto">
          <a:xfrm>
            <a:off x="3004881" y="873877"/>
            <a:ext cx="6038388" cy="56358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ésultat de recherche d'images pour &quot;fire png&quot;">
            <a:extLst>
              <a:ext uri="{FF2B5EF4-FFF2-40B4-BE49-F238E27FC236}">
                <a16:creationId xmlns:a16="http://schemas.microsoft.com/office/drawing/2014/main" id="{65AA2375-570E-461A-8E03-6DC3C86A96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7FD4FC6-EED2-4547-9114-38CF87A415BD}"/>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0" action="ppaction://hlinksldjump"/>
              </a:rPr>
              <a:t>Sommaire</a:t>
            </a:r>
            <a:endParaRPr lang="fr-FR" dirty="0">
              <a:solidFill>
                <a:srgbClr val="FF505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42">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1820085E-E42B-433E-93E8-C0EC32173920}"/>
              </a:ext>
            </a:extLst>
          </p:cNvPr>
          <p:cNvSpPr txBox="1"/>
          <p:nvPr/>
        </p:nvSpPr>
        <p:spPr>
          <a:xfrm>
            <a:off x="1436457" y="1636578"/>
            <a:ext cx="9550395" cy="4708981"/>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0" cap="none" spc="0" baseline="0" dirty="0" err="1">
                <a:solidFill>
                  <a:srgbClr val="FF5050"/>
                </a:solidFill>
                <a:uFillTx/>
                <a:latin typeface="Calibri"/>
              </a:rPr>
              <a:t>Overview</a:t>
            </a:r>
            <a:endParaRPr lang="fr-FR" sz="2400" b="0" i="0" u="none" strike="noStrike" kern="120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dirty="0">
                <a:solidFill>
                  <a:srgbClr val="FF5050"/>
                </a:solidFill>
                <a:uFillTx/>
                <a:latin typeface="Calibri"/>
              </a:rPr>
              <a:t>	</a:t>
            </a:r>
            <a:r>
              <a:rPr lang="fr-FR" sz="2000" b="0" i="0" u="none" strike="noStrike" kern="1200" cap="none" spc="0" baseline="0" dirty="0">
                <a:solidFill>
                  <a:srgbClr val="FF5050"/>
                </a:solidFill>
                <a:uFillTx/>
                <a:latin typeface="Calibri"/>
                <a:hlinkClick r:id="rId2" action="ppaction://hlinksldjump"/>
              </a:rPr>
              <a:t>Univers</a:t>
            </a:r>
            <a:endParaRPr lang="fr-FR" sz="2000" b="0" i="0" u="none" strike="noStrike" kern="120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a:t>
            </a:r>
            <a:r>
              <a:rPr lang="fr-FR" sz="2000" b="0" i="0" u="none" strike="noStrike" kern="1200" cap="none" spc="0" baseline="0" dirty="0">
                <a:solidFill>
                  <a:srgbClr val="FF5050"/>
                </a:solidFill>
                <a:uFillTx/>
                <a:latin typeface="Calibri"/>
                <a:hlinkClick r:id="rId3" action="ppaction://hlinksldjump"/>
              </a:rPr>
              <a:t>Pitch</a:t>
            </a:r>
            <a:endParaRPr lang="fr-FR" sz="2000" b="0" i="0" u="none" strike="noStrike" kern="120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a:t>
            </a:r>
            <a:r>
              <a:rPr lang="fr-FR" sz="2000" b="0" i="0" u="none" strike="noStrike" kern="1200" cap="none" spc="0" baseline="0" dirty="0">
                <a:solidFill>
                  <a:srgbClr val="FF5050"/>
                </a:solidFill>
                <a:uFillTx/>
                <a:latin typeface="Calibri"/>
                <a:hlinkClick r:id="rId4" action="ppaction://hlinksldjump"/>
              </a:rPr>
              <a:t>Vue du jeu</a:t>
            </a:r>
            <a:endParaRPr lang="fr-FR" sz="2000" b="0" i="0" u="none" strike="noStrike" kern="120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a:t>
            </a:r>
            <a:r>
              <a:rPr lang="fr-FR" sz="2000" b="0" i="0" u="none" strike="noStrike" kern="1200" cap="none" spc="0" baseline="0" dirty="0">
                <a:solidFill>
                  <a:srgbClr val="FF5050"/>
                </a:solidFill>
                <a:uFillTx/>
                <a:latin typeface="Calibri"/>
                <a:hlinkClick r:id="rId5" action="ppaction://hlinksldjump"/>
              </a:rPr>
              <a:t>Intentions</a:t>
            </a:r>
            <a:endParaRPr lang="fr-FR" sz="2000" b="0" i="0" u="none" strike="noStrike" kern="120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a:t>
            </a:r>
            <a:r>
              <a:rPr lang="fr-FR" sz="2000" b="0" i="0" u="none" strike="noStrike" kern="1200" cap="none" spc="0" baseline="0" dirty="0">
                <a:solidFill>
                  <a:srgbClr val="FF5050"/>
                </a:solidFill>
                <a:uFillTx/>
                <a:latin typeface="Calibri"/>
                <a:hlinkClick r:id="rId6" action="ppaction://hlinksldjump"/>
              </a:rPr>
              <a:t>But du jeu</a:t>
            </a:r>
            <a:endParaRPr lang="fr-FR" sz="2000" b="0" i="0" u="none" strike="noStrike" kern="120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a:t>
            </a:r>
            <a:r>
              <a:rPr lang="fr-FR" sz="2000" b="0" i="0" u="none" strike="noStrike" kern="1200" cap="none" spc="0" baseline="0" dirty="0">
                <a:solidFill>
                  <a:srgbClr val="FF5050"/>
                </a:solidFill>
                <a:uFillTx/>
                <a:latin typeface="Calibri"/>
                <a:hlinkClick r:id="rId7" action="ppaction://hlinksldjump"/>
              </a:rPr>
              <a:t>Valeurs</a:t>
            </a:r>
            <a:endParaRPr lang="fr-FR" sz="2000" b="0" i="0" u="none" strike="noStrike" kern="120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a:t>
            </a:r>
            <a:r>
              <a:rPr lang="fr-FR" sz="2000" b="0" i="0" u="none" strike="noStrike" kern="1200" cap="none" spc="0" baseline="0" dirty="0">
                <a:solidFill>
                  <a:srgbClr val="FF5050"/>
                </a:solidFill>
                <a:uFillTx/>
                <a:latin typeface="Calibri"/>
                <a:hlinkClick r:id="rId8" action="ppaction://hlinksldjump"/>
              </a:rPr>
              <a:t>Inputs</a:t>
            </a:r>
            <a:endParaRPr lang="fr-FR" sz="2000" b="0" i="0" u="none" strike="noStrike" kern="120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a:t>
            </a:r>
            <a:r>
              <a:rPr lang="fr-FR" sz="2000" b="0" i="0" u="none" strike="noStrike" kern="1200" cap="none" spc="0" baseline="0" dirty="0">
                <a:solidFill>
                  <a:srgbClr val="FF5050"/>
                </a:solidFill>
                <a:uFillTx/>
                <a:latin typeface="Calibri"/>
                <a:hlinkClick r:id="rId9" action="ppaction://hlinksldjump"/>
              </a:rPr>
              <a:t>Mise en situation</a:t>
            </a:r>
            <a:endParaRPr lang="fr-FR" sz="2000" b="0" i="0" u="none" strike="noStrike" kern="120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a:t>
            </a:r>
            <a:r>
              <a:rPr lang="fr-FR" sz="2000" b="0" i="0" u="none" strike="noStrike" kern="1200" cap="none" spc="0" baseline="0" dirty="0">
                <a:solidFill>
                  <a:srgbClr val="FF5050"/>
                </a:solidFill>
                <a:uFillTx/>
                <a:latin typeface="Calibri"/>
                <a:hlinkClick r:id="rId10" action="ppaction://hlinksldjump"/>
              </a:rPr>
              <a:t>Conditions de Victoire et défaite</a:t>
            </a:r>
            <a:endParaRPr lang="fr-FR" sz="2000" b="0" i="0" u="none" strike="noStrike" kern="120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0" cap="none" spc="0" baseline="0" dirty="0">
                <a:solidFill>
                  <a:srgbClr val="FF5050"/>
                </a:solidFill>
                <a:uFillTx/>
                <a:latin typeface="Calibri"/>
              </a:rPr>
              <a:t>	</a:t>
            </a:r>
            <a:r>
              <a:rPr lang="fr-FR" sz="2000" b="0" i="0" u="none" strike="noStrike" kern="0" cap="none" spc="0" baseline="0" dirty="0">
                <a:solidFill>
                  <a:srgbClr val="FF5050"/>
                </a:solidFill>
                <a:uFillTx/>
                <a:latin typeface="Calibri"/>
                <a:hlinkClick r:id="rId11" action="ppaction://hlinksldjump"/>
              </a:rPr>
              <a:t>Le verbe</a:t>
            </a:r>
            <a:endParaRPr lang="fr-FR" sz="2400" b="0" i="0" u="none" strike="noStrike" kern="1200" cap="none" spc="0" baseline="0" dirty="0">
              <a:solidFill>
                <a:srgbClr val="FF5050"/>
              </a:solidFill>
              <a:uFillTx/>
              <a:latin typeface="Calibri"/>
            </a:endParaRP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dirty="0">
                <a:solidFill>
                  <a:srgbClr val="FF5050"/>
                </a:solidFill>
                <a:uFillTx/>
                <a:latin typeface="Calibri"/>
              </a:rPr>
              <a:t>	</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dirty="0">
                <a:solidFill>
                  <a:srgbClr val="FF5050"/>
                </a:solidFill>
                <a:uFillTx/>
                <a:latin typeface="Calibri"/>
              </a:rPr>
              <a:t>	</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dirty="0">
                <a:solidFill>
                  <a:srgbClr val="FF5050"/>
                </a:solidFill>
                <a:uFillTx/>
                <a:latin typeface="Calibri"/>
              </a:rPr>
              <a:t>	</a:t>
            </a:r>
          </a:p>
        </p:txBody>
      </p:sp>
      <p:pic>
        <p:nvPicPr>
          <p:cNvPr id="3" name="Picture 4" descr="ABCDEFGHIJKLMNOPQRSTUVWXYZ">
            <a:extLst>
              <a:ext uri="{FF2B5EF4-FFF2-40B4-BE49-F238E27FC236}">
                <a16:creationId xmlns:a16="http://schemas.microsoft.com/office/drawing/2014/main" id="{9CF9E792-B8E7-4DAE-B016-72C2940505E4}"/>
              </a:ext>
            </a:extLst>
          </p:cNvPr>
          <p:cNvPicPr>
            <a:picLocks noChangeAspect="1"/>
          </p:cNvPicPr>
          <p:nvPr/>
        </p:nvPicPr>
        <p:blipFill>
          <a:blip r:embed="rId12"/>
          <a:srcRect/>
          <a:stretch>
            <a:fillRect/>
          </a:stretch>
        </p:blipFill>
        <p:spPr>
          <a:xfrm>
            <a:off x="3888202" y="219071"/>
            <a:ext cx="4415591" cy="535847"/>
          </a:xfrm>
          <a:prstGeom prst="rect">
            <a:avLst/>
          </a:prstGeom>
          <a:noFill/>
          <a:ln cap="flat">
            <a:noFill/>
          </a:ln>
        </p:spPr>
      </p:pic>
      <p:pic>
        <p:nvPicPr>
          <p:cNvPr id="4" name="Picture 4" descr="Résultat de recherche d'images pour &quot;diablo II png&quot;">
            <a:extLst>
              <a:ext uri="{FF2B5EF4-FFF2-40B4-BE49-F238E27FC236}">
                <a16:creationId xmlns:a16="http://schemas.microsoft.com/office/drawing/2014/main" id="{EDD18CEB-0690-494F-8738-EB63FD560CCD}"/>
              </a:ext>
            </a:extLst>
          </p:cNvPr>
          <p:cNvPicPr>
            <a:picLocks noChangeAspect="1" noChangeArrowheads="1"/>
          </p:cNvPicPr>
          <p:nvPr/>
        </p:nvPicPr>
        <p:blipFill>
          <a:blip r:embed="rId13">
            <a:alphaModFix amt="2000"/>
            <a:extLst>
              <a:ext uri="{28A0092B-C50C-407E-A947-70E740481C1C}">
                <a14:useLocalDpi xmlns:a14="http://schemas.microsoft.com/office/drawing/2010/main" val="0"/>
              </a:ext>
            </a:extLst>
          </a:blip>
          <a:srcRect/>
          <a:stretch>
            <a:fillRect/>
          </a:stretch>
        </p:blipFill>
        <p:spPr bwMode="auto">
          <a:xfrm>
            <a:off x="3004881" y="873877"/>
            <a:ext cx="6038388" cy="56358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68">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A8127969-1809-487E-A5F0-F3948B5F13B8}"/>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sp>
        <p:nvSpPr>
          <p:cNvPr id="3" name="TextBox 1">
            <a:extLst>
              <a:ext uri="{FF2B5EF4-FFF2-40B4-BE49-F238E27FC236}">
                <a16:creationId xmlns:a16="http://schemas.microsoft.com/office/drawing/2014/main" id="{59939F05-5011-4CA0-B81B-5BE153CB7988}"/>
              </a:ext>
            </a:extLst>
          </p:cNvPr>
          <p:cNvSpPr txBox="1"/>
          <p:nvPr/>
        </p:nvSpPr>
        <p:spPr>
          <a:xfrm>
            <a:off x="0" y="881381"/>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Général</a:t>
            </a:r>
          </a:p>
        </p:txBody>
      </p:sp>
      <p:sp>
        <p:nvSpPr>
          <p:cNvPr id="4" name="ZoneTexte 45">
            <a:extLst>
              <a:ext uri="{FF2B5EF4-FFF2-40B4-BE49-F238E27FC236}">
                <a16:creationId xmlns:a16="http://schemas.microsoft.com/office/drawing/2014/main" id="{B8D3F87B-FDFB-4F19-B3DD-85BE3F8C06ED}"/>
              </a:ext>
            </a:extLst>
          </p:cNvPr>
          <p:cNvSpPr txBox="1"/>
          <p:nvPr/>
        </p:nvSpPr>
        <p:spPr>
          <a:xfrm>
            <a:off x="600568" y="2198447"/>
            <a:ext cx="10990859" cy="2031321"/>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choix de faire des Level Design est voulu pour sa simplicité à intégrer.</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Faire de la génération procédurale aurait été bien trop complexe pour un jeu de cet envergure, il aurait fallut penser à l’architecture de la génération aléatoire, trouver une manière de générer des niveaux faisables et empêcher l’apparition de niveaux trop compliqués.</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Pour un jeu de 10 secondes, cela ne vaut pas le temps de production.</a:t>
            </a:r>
          </a:p>
        </p:txBody>
      </p:sp>
      <p:pic>
        <p:nvPicPr>
          <p:cNvPr id="5" name="Picture 8" descr="Résultat de recherche d'images pour &quot;fire png&quot;">
            <a:extLst>
              <a:ext uri="{FF2B5EF4-FFF2-40B4-BE49-F238E27FC236}">
                <a16:creationId xmlns:a16="http://schemas.microsoft.com/office/drawing/2014/main" id="{0A5C7732-FA80-40A4-9F48-3824B017B1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41238B0-CF07-428F-A4A6-3DF237278AA9}"/>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5" action="ppaction://hlinksldjump"/>
              </a:rPr>
              <a:t>Sommaire</a:t>
            </a:r>
            <a:endParaRPr lang="fr-FR" dirty="0">
              <a:solidFill>
                <a:srgbClr val="FF505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67">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4F6CB034-5FA2-46B6-9662-F58C1FADCC05}"/>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sp>
        <p:nvSpPr>
          <p:cNvPr id="3" name="TextBox 1">
            <a:extLst>
              <a:ext uri="{FF2B5EF4-FFF2-40B4-BE49-F238E27FC236}">
                <a16:creationId xmlns:a16="http://schemas.microsoft.com/office/drawing/2014/main" id="{A6F00C99-6BAD-40E8-A500-EA2F50B6097E}"/>
              </a:ext>
            </a:extLst>
          </p:cNvPr>
          <p:cNvSpPr txBox="1"/>
          <p:nvPr/>
        </p:nvSpPr>
        <p:spPr>
          <a:xfrm>
            <a:off x="0" y="907304"/>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Gestion de la Difficulté</a:t>
            </a:r>
            <a:endParaRPr lang="fr-FR" sz="2000" b="1" i="0" u="none" strike="noStrike" kern="1200" cap="none" spc="0" baseline="0">
              <a:solidFill>
                <a:srgbClr val="FF5050"/>
              </a:solidFill>
              <a:uFillTx/>
              <a:latin typeface="Calibri"/>
            </a:endParaRPr>
          </a:p>
        </p:txBody>
      </p:sp>
      <p:sp>
        <p:nvSpPr>
          <p:cNvPr id="4" name="ZoneTexte 45">
            <a:extLst>
              <a:ext uri="{FF2B5EF4-FFF2-40B4-BE49-F238E27FC236}">
                <a16:creationId xmlns:a16="http://schemas.microsoft.com/office/drawing/2014/main" id="{312AB63F-3403-4163-9B7E-40A777DD8721}"/>
              </a:ext>
            </a:extLst>
          </p:cNvPr>
          <p:cNvSpPr txBox="1"/>
          <p:nvPr/>
        </p:nvSpPr>
        <p:spPr>
          <a:xfrm>
            <a:off x="600568" y="2551839"/>
            <a:ext cx="10990859" cy="2031325"/>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La difficulté des niveaux se découpe en trois parties :</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	- </a:t>
            </a:r>
            <a:r>
              <a:rPr lang="fr-FR" sz="1800" b="0" i="0" u="none" strike="noStrike" kern="1200" cap="none" spc="0" baseline="0" dirty="0">
                <a:solidFill>
                  <a:srgbClr val="FF5050"/>
                </a:solidFill>
                <a:uFillTx/>
                <a:latin typeface="Calibri"/>
                <a:hlinkClick r:id="rId4" action="ppaction://hlinksldjump"/>
              </a:rPr>
              <a:t>Facile</a:t>
            </a: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	- </a:t>
            </a:r>
            <a:r>
              <a:rPr lang="fr-FR" sz="1800" b="0" i="0" u="none" strike="noStrike" kern="1200" cap="none" spc="0" baseline="0" dirty="0">
                <a:solidFill>
                  <a:srgbClr val="FF5050"/>
                </a:solidFill>
                <a:uFillTx/>
                <a:latin typeface="Calibri"/>
                <a:hlinkClick r:id="rId5" action="ppaction://hlinksldjump"/>
              </a:rPr>
              <a:t>Moyenne</a:t>
            </a: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	- </a:t>
            </a:r>
            <a:r>
              <a:rPr lang="fr-FR" sz="1800" b="0" i="0" u="none" strike="noStrike" kern="1200" cap="none" spc="0" baseline="0" dirty="0">
                <a:solidFill>
                  <a:srgbClr val="FF5050"/>
                </a:solidFill>
                <a:uFillTx/>
                <a:latin typeface="Calibri"/>
                <a:hlinkClick r:id="rId6" action="ppaction://hlinksldjump"/>
              </a:rPr>
              <a:t>Difficile</a:t>
            </a: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Pour chaque difficulté, il y’a plusieurs Level Design, ils seront choisis aléatoirement parmi les niveaux de même difficulté.</a:t>
            </a:r>
          </a:p>
        </p:txBody>
      </p:sp>
      <p:pic>
        <p:nvPicPr>
          <p:cNvPr id="6" name="Picture 8" descr="Résultat de recherche d'images pour &quot;fire png&quot;">
            <a:extLst>
              <a:ext uri="{FF2B5EF4-FFF2-40B4-BE49-F238E27FC236}">
                <a16:creationId xmlns:a16="http://schemas.microsoft.com/office/drawing/2014/main" id="{7EF50681-DFA4-4631-A887-14AEBF9806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794D50E-D853-4346-9B9A-644C10624C4A}"/>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8" action="ppaction://hlinksldjump"/>
              </a:rPr>
              <a:t>Sommaire</a:t>
            </a:r>
            <a:endParaRPr lang="fr-FR" dirty="0">
              <a:solidFill>
                <a:srgbClr val="FF505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70">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07C4B99D-DC93-4B2A-AD1E-CB83185F8D01}"/>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sp>
        <p:nvSpPr>
          <p:cNvPr id="3" name="TextBox 1">
            <a:extLst>
              <a:ext uri="{FF2B5EF4-FFF2-40B4-BE49-F238E27FC236}">
                <a16:creationId xmlns:a16="http://schemas.microsoft.com/office/drawing/2014/main" id="{E67A2345-A4C0-4A10-B85A-6238722B82F0}"/>
              </a:ext>
            </a:extLst>
          </p:cNvPr>
          <p:cNvSpPr txBox="1"/>
          <p:nvPr/>
        </p:nvSpPr>
        <p:spPr>
          <a:xfrm>
            <a:off x="0" y="907304"/>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Difficulté : Facile</a:t>
            </a:r>
          </a:p>
        </p:txBody>
      </p:sp>
      <p:sp>
        <p:nvSpPr>
          <p:cNvPr id="4" name="ZoneTexte 45">
            <a:extLst>
              <a:ext uri="{FF2B5EF4-FFF2-40B4-BE49-F238E27FC236}">
                <a16:creationId xmlns:a16="http://schemas.microsoft.com/office/drawing/2014/main" id="{256ABC76-9946-4E00-A320-CC5BB18F65A4}"/>
              </a:ext>
            </a:extLst>
          </p:cNvPr>
          <p:cNvSpPr txBox="1"/>
          <p:nvPr/>
        </p:nvSpPr>
        <p:spPr>
          <a:xfrm>
            <a:off x="528504" y="2017376"/>
            <a:ext cx="10990859" cy="3139321"/>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La difficulté en </a:t>
            </a:r>
            <a:r>
              <a:rPr lang="fr-FR" b="1" dirty="0">
                <a:solidFill>
                  <a:srgbClr val="FF5050"/>
                </a:solidFill>
                <a:latin typeface="Calibri"/>
              </a:rPr>
              <a:t>f</a:t>
            </a:r>
            <a:r>
              <a:rPr lang="fr-FR" sz="1800" b="1" i="0" u="none" strike="noStrike" kern="1200" cap="none" spc="0" baseline="0" dirty="0">
                <a:solidFill>
                  <a:srgbClr val="FF5050"/>
                </a:solidFill>
                <a:uFillTx/>
                <a:latin typeface="Calibri"/>
              </a:rPr>
              <a:t>acile</a:t>
            </a:r>
            <a:r>
              <a:rPr lang="fr-FR" sz="1800" b="0" i="0" u="none" strike="noStrike" kern="1200" cap="none" spc="0" baseline="0" dirty="0">
                <a:solidFill>
                  <a:srgbClr val="FF5050"/>
                </a:solidFill>
                <a:uFillTx/>
                <a:latin typeface="Calibri"/>
              </a:rPr>
              <a:t> propose un challenge trivial, le joueur a énormément de choix dans le placement de son item. Il y a minimum </a:t>
            </a:r>
            <a:r>
              <a:rPr lang="fr-FR" sz="1800" b="1" i="0" u="none" strike="noStrike" kern="1200" cap="none" spc="0" baseline="0" dirty="0">
                <a:solidFill>
                  <a:srgbClr val="FF5050"/>
                </a:solidFill>
                <a:uFillTx/>
                <a:latin typeface="Calibri"/>
              </a:rPr>
              <a:t>3 choix pour placer l’item en 1 mouvement et 3 choix pour le placer en 2 mouvements</a:t>
            </a:r>
            <a:r>
              <a:rPr lang="fr-FR" sz="1800" b="0" i="0" u="none" strike="noStrike" kern="1200" cap="none" spc="0" baseline="0" dirty="0">
                <a:solidFill>
                  <a:srgbClr val="FF5050"/>
                </a:solidFill>
                <a:uFillTx/>
                <a:latin typeface="Calibri"/>
              </a:rPr>
              <a:t>.</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Les items à placer en difficulté facile ont tous la même forme : un rectangle 2x3</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À chaque item est lié un level design précis. Les items à placer ne pourront donc pas apparaître aléatoirement puisqu’ils fonctionnent de paire avec le Level Design qui leur correspond.</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1" u="none" strike="noStrike" kern="1200" cap="none" spc="0" baseline="0" dirty="0">
                <a:solidFill>
                  <a:srgbClr val="FF5050"/>
                </a:solidFill>
                <a:uFillTx/>
                <a:latin typeface="Calibri"/>
              </a:rPr>
              <a:t>Dans le but d’éviter de rallonger ce document, je ne traiterais que les solutions en 1 et 2 mouvements.</a:t>
            </a:r>
          </a:p>
        </p:txBody>
      </p:sp>
      <p:grpSp>
        <p:nvGrpSpPr>
          <p:cNvPr id="5" name="Groupe 4">
            <a:extLst>
              <a:ext uri="{FF2B5EF4-FFF2-40B4-BE49-F238E27FC236}">
                <a16:creationId xmlns:a16="http://schemas.microsoft.com/office/drawing/2014/main" id="{33638E2C-3C5E-4DD8-AE94-2773845E032F}"/>
              </a:ext>
            </a:extLst>
          </p:cNvPr>
          <p:cNvGrpSpPr/>
          <p:nvPr/>
        </p:nvGrpSpPr>
        <p:grpSpPr>
          <a:xfrm>
            <a:off x="8218566" y="2865342"/>
            <a:ext cx="579281" cy="877494"/>
            <a:chOff x="7153735" y="2818208"/>
            <a:chExt cx="579281" cy="877494"/>
          </a:xfrm>
        </p:grpSpPr>
        <p:pic>
          <p:nvPicPr>
            <p:cNvPr id="6" name="Picture 8">
              <a:extLst>
                <a:ext uri="{FF2B5EF4-FFF2-40B4-BE49-F238E27FC236}">
                  <a16:creationId xmlns:a16="http://schemas.microsoft.com/office/drawing/2014/main" id="{00DD94F2-3943-4C7A-8747-9BD31E203F60}"/>
                </a:ext>
              </a:extLst>
            </p:cNvPr>
            <p:cNvPicPr>
              <a:picLocks noChangeAspect="1"/>
            </p:cNvPicPr>
            <p:nvPr/>
          </p:nvPicPr>
          <p:blipFill>
            <a:blip r:embed="rId4"/>
            <a:srcRect l="57397" t="58884" r="37982" b="34954"/>
            <a:stretch>
              <a:fillRect/>
            </a:stretch>
          </p:blipFill>
          <p:spPr>
            <a:xfrm>
              <a:off x="7153735" y="3401403"/>
              <a:ext cx="294299" cy="294299"/>
            </a:xfrm>
            <a:prstGeom prst="rect">
              <a:avLst/>
            </a:prstGeom>
            <a:noFill/>
            <a:ln cap="flat">
              <a:noFill/>
            </a:ln>
          </p:spPr>
        </p:pic>
        <p:pic>
          <p:nvPicPr>
            <p:cNvPr id="7" name="Picture 8">
              <a:extLst>
                <a:ext uri="{FF2B5EF4-FFF2-40B4-BE49-F238E27FC236}">
                  <a16:creationId xmlns:a16="http://schemas.microsoft.com/office/drawing/2014/main" id="{FAE94A3C-9581-4431-87FC-886896A32832}"/>
                </a:ext>
              </a:extLst>
            </p:cNvPr>
            <p:cNvPicPr>
              <a:picLocks noChangeAspect="1"/>
            </p:cNvPicPr>
            <p:nvPr/>
          </p:nvPicPr>
          <p:blipFill>
            <a:blip r:embed="rId4"/>
            <a:srcRect l="57397" t="58884" r="37982" b="34954"/>
            <a:stretch>
              <a:fillRect/>
            </a:stretch>
          </p:blipFill>
          <p:spPr>
            <a:xfrm>
              <a:off x="7155417" y="3110706"/>
              <a:ext cx="294299" cy="294299"/>
            </a:xfrm>
            <a:prstGeom prst="rect">
              <a:avLst/>
            </a:prstGeom>
            <a:noFill/>
            <a:ln cap="flat">
              <a:noFill/>
            </a:ln>
          </p:spPr>
        </p:pic>
        <p:pic>
          <p:nvPicPr>
            <p:cNvPr id="8" name="Picture 8">
              <a:extLst>
                <a:ext uri="{FF2B5EF4-FFF2-40B4-BE49-F238E27FC236}">
                  <a16:creationId xmlns:a16="http://schemas.microsoft.com/office/drawing/2014/main" id="{E64BABA9-690B-4521-9A2E-F94CE0C7C2C2}"/>
                </a:ext>
              </a:extLst>
            </p:cNvPr>
            <p:cNvPicPr>
              <a:picLocks noChangeAspect="1"/>
            </p:cNvPicPr>
            <p:nvPr/>
          </p:nvPicPr>
          <p:blipFill>
            <a:blip r:embed="rId4"/>
            <a:srcRect l="57397" t="58884" r="37982" b="34954"/>
            <a:stretch>
              <a:fillRect/>
            </a:stretch>
          </p:blipFill>
          <p:spPr>
            <a:xfrm>
              <a:off x="7157109" y="2818208"/>
              <a:ext cx="294299" cy="294299"/>
            </a:xfrm>
            <a:prstGeom prst="rect">
              <a:avLst/>
            </a:prstGeom>
            <a:noFill/>
            <a:ln cap="flat">
              <a:noFill/>
            </a:ln>
          </p:spPr>
        </p:pic>
        <p:pic>
          <p:nvPicPr>
            <p:cNvPr id="9" name="Picture 8">
              <a:extLst>
                <a:ext uri="{FF2B5EF4-FFF2-40B4-BE49-F238E27FC236}">
                  <a16:creationId xmlns:a16="http://schemas.microsoft.com/office/drawing/2014/main" id="{3008C017-FD08-41BB-BFF9-BFA73868875A}"/>
                </a:ext>
              </a:extLst>
            </p:cNvPr>
            <p:cNvPicPr>
              <a:picLocks noChangeAspect="1"/>
            </p:cNvPicPr>
            <p:nvPr/>
          </p:nvPicPr>
          <p:blipFill>
            <a:blip r:embed="rId4"/>
            <a:srcRect l="57397" t="58884" r="37982" b="34954"/>
            <a:stretch>
              <a:fillRect/>
            </a:stretch>
          </p:blipFill>
          <p:spPr>
            <a:xfrm>
              <a:off x="7432846" y="2819168"/>
              <a:ext cx="294299" cy="294299"/>
            </a:xfrm>
            <a:prstGeom prst="rect">
              <a:avLst/>
            </a:prstGeom>
            <a:noFill/>
            <a:ln cap="flat">
              <a:noFill/>
            </a:ln>
          </p:spPr>
        </p:pic>
        <p:pic>
          <p:nvPicPr>
            <p:cNvPr id="10" name="Picture 8">
              <a:extLst>
                <a:ext uri="{FF2B5EF4-FFF2-40B4-BE49-F238E27FC236}">
                  <a16:creationId xmlns:a16="http://schemas.microsoft.com/office/drawing/2014/main" id="{E4C6C552-FAC9-407E-92FD-0138C9C9C0C3}"/>
                </a:ext>
              </a:extLst>
            </p:cNvPr>
            <p:cNvPicPr>
              <a:picLocks noChangeAspect="1"/>
            </p:cNvPicPr>
            <p:nvPr/>
          </p:nvPicPr>
          <p:blipFill>
            <a:blip r:embed="rId4"/>
            <a:srcRect l="57397" t="58884" r="37982" b="34954"/>
            <a:stretch>
              <a:fillRect/>
            </a:stretch>
          </p:blipFill>
          <p:spPr>
            <a:xfrm>
              <a:off x="7437025" y="3110706"/>
              <a:ext cx="294299" cy="294299"/>
            </a:xfrm>
            <a:prstGeom prst="rect">
              <a:avLst/>
            </a:prstGeom>
            <a:noFill/>
            <a:ln cap="flat">
              <a:noFill/>
            </a:ln>
          </p:spPr>
        </p:pic>
        <p:pic>
          <p:nvPicPr>
            <p:cNvPr id="11" name="Picture 8">
              <a:extLst>
                <a:ext uri="{FF2B5EF4-FFF2-40B4-BE49-F238E27FC236}">
                  <a16:creationId xmlns:a16="http://schemas.microsoft.com/office/drawing/2014/main" id="{BB65D426-7D52-45C8-AF40-7648D26F2B9A}"/>
                </a:ext>
              </a:extLst>
            </p:cNvPr>
            <p:cNvPicPr>
              <a:picLocks noChangeAspect="1"/>
            </p:cNvPicPr>
            <p:nvPr/>
          </p:nvPicPr>
          <p:blipFill>
            <a:blip r:embed="rId4"/>
            <a:srcRect l="57397" t="58884" r="37982" b="34954"/>
            <a:stretch>
              <a:fillRect/>
            </a:stretch>
          </p:blipFill>
          <p:spPr>
            <a:xfrm>
              <a:off x="7438717" y="3401403"/>
              <a:ext cx="294299" cy="294299"/>
            </a:xfrm>
            <a:prstGeom prst="rect">
              <a:avLst/>
            </a:prstGeom>
            <a:noFill/>
            <a:ln cap="flat">
              <a:noFill/>
            </a:ln>
          </p:spPr>
        </p:pic>
      </p:grpSp>
      <p:pic>
        <p:nvPicPr>
          <p:cNvPr id="12" name="Picture 8" descr="Résultat de recherche d'images pour &quot;fire png&quot;">
            <a:extLst>
              <a:ext uri="{FF2B5EF4-FFF2-40B4-BE49-F238E27FC236}">
                <a16:creationId xmlns:a16="http://schemas.microsoft.com/office/drawing/2014/main" id="{3D2EB82A-B810-417C-9EAA-51D52FDFC4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74DD5EA-21A4-4A89-B77F-60654BB082EF}"/>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6" action="ppaction://hlinksldjump"/>
              </a:rPr>
              <a:t>Sommaire</a:t>
            </a:r>
            <a:endParaRPr lang="fr-FR" dirty="0">
              <a:solidFill>
                <a:srgbClr val="FF505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72">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FD5FEAAF-7D19-46A6-BB8A-0C4C7F6C667F}"/>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sp>
        <p:nvSpPr>
          <p:cNvPr id="3" name="TextBox 1">
            <a:extLst>
              <a:ext uri="{FF2B5EF4-FFF2-40B4-BE49-F238E27FC236}">
                <a16:creationId xmlns:a16="http://schemas.microsoft.com/office/drawing/2014/main" id="{21EB1532-111A-4817-B4B7-44238B1C47C7}"/>
              </a:ext>
            </a:extLst>
          </p:cNvPr>
          <p:cNvSpPr txBox="1"/>
          <p:nvPr/>
        </p:nvSpPr>
        <p:spPr>
          <a:xfrm>
            <a:off x="4954868" y="907304"/>
            <a:ext cx="2301608"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(1) </a:t>
            </a:r>
          </a:p>
        </p:txBody>
      </p:sp>
      <p:grpSp>
        <p:nvGrpSpPr>
          <p:cNvPr id="4" name="Group 2">
            <a:extLst>
              <a:ext uri="{FF2B5EF4-FFF2-40B4-BE49-F238E27FC236}">
                <a16:creationId xmlns:a16="http://schemas.microsoft.com/office/drawing/2014/main" id="{D736F653-1848-4584-A531-BA692E460D85}"/>
              </a:ext>
            </a:extLst>
          </p:cNvPr>
          <p:cNvGrpSpPr/>
          <p:nvPr/>
        </p:nvGrpSpPr>
        <p:grpSpPr>
          <a:xfrm>
            <a:off x="2040282" y="1579744"/>
            <a:ext cx="3036539" cy="4107932"/>
            <a:chOff x="2040282" y="1579744"/>
            <a:chExt cx="3036539" cy="4107932"/>
          </a:xfrm>
        </p:grpSpPr>
        <p:pic>
          <p:nvPicPr>
            <p:cNvPr id="5" name="Picture 2">
              <a:extLst>
                <a:ext uri="{FF2B5EF4-FFF2-40B4-BE49-F238E27FC236}">
                  <a16:creationId xmlns:a16="http://schemas.microsoft.com/office/drawing/2014/main" id="{42CECAFD-8405-4CBC-9C8E-BEB2A536D3AE}"/>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6" name="Picture 2">
              <a:extLst>
                <a:ext uri="{FF2B5EF4-FFF2-40B4-BE49-F238E27FC236}">
                  <a16:creationId xmlns:a16="http://schemas.microsoft.com/office/drawing/2014/main" id="{E079100D-5BCD-456C-B46E-F4B7E84D9ECA}"/>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7" name="Picture 2">
              <a:extLst>
                <a:ext uri="{FF2B5EF4-FFF2-40B4-BE49-F238E27FC236}">
                  <a16:creationId xmlns:a16="http://schemas.microsoft.com/office/drawing/2014/main" id="{58F5A44F-5633-413C-9B00-E8A481A9DB97}"/>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8" name="Picture 2">
              <a:extLst>
                <a:ext uri="{FF2B5EF4-FFF2-40B4-BE49-F238E27FC236}">
                  <a16:creationId xmlns:a16="http://schemas.microsoft.com/office/drawing/2014/main" id="{FA2D5C96-9E6D-497F-B724-F2E2A8E517C2}"/>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9" name="Picture 2">
              <a:extLst>
                <a:ext uri="{FF2B5EF4-FFF2-40B4-BE49-F238E27FC236}">
                  <a16:creationId xmlns:a16="http://schemas.microsoft.com/office/drawing/2014/main" id="{CBA75F77-5D92-404B-B0F8-64E76933ACE0}"/>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10" name="Picture 2">
              <a:extLst>
                <a:ext uri="{FF2B5EF4-FFF2-40B4-BE49-F238E27FC236}">
                  <a16:creationId xmlns:a16="http://schemas.microsoft.com/office/drawing/2014/main" id="{E5E55F42-EC99-4655-A23B-0A4F97F6F07B}"/>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1" name="Rectangle 23">
            <a:extLst>
              <a:ext uri="{FF2B5EF4-FFF2-40B4-BE49-F238E27FC236}">
                <a16:creationId xmlns:a16="http://schemas.microsoft.com/office/drawing/2014/main" id="{C5FCFDC8-BE91-4D54-B03C-24139531F8B2}"/>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2" name="Rectangle 24">
            <a:extLst>
              <a:ext uri="{FF2B5EF4-FFF2-40B4-BE49-F238E27FC236}">
                <a16:creationId xmlns:a16="http://schemas.microsoft.com/office/drawing/2014/main" id="{29CEAD21-3B00-45CA-8A85-03C8E919EF64}"/>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3" name="Picture 19">
            <a:extLst>
              <a:ext uri="{FF2B5EF4-FFF2-40B4-BE49-F238E27FC236}">
                <a16:creationId xmlns:a16="http://schemas.microsoft.com/office/drawing/2014/main" id="{F34CDF6E-6CE2-48C4-943F-E656C05ECD6D}"/>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4" name="Picture 10">
            <a:extLst>
              <a:ext uri="{FF2B5EF4-FFF2-40B4-BE49-F238E27FC236}">
                <a16:creationId xmlns:a16="http://schemas.microsoft.com/office/drawing/2014/main" id="{40F463E9-064E-430B-A98A-4EC2A5848B68}"/>
              </a:ext>
            </a:extLst>
          </p:cNvPr>
          <p:cNvPicPr>
            <a:picLocks noChangeAspect="1"/>
          </p:cNvPicPr>
          <p:nvPr/>
        </p:nvPicPr>
        <p:blipFill>
          <a:blip r:embed="rId4"/>
          <a:srcRect l="84835" t="47675" r="11116" b="37711"/>
          <a:stretch>
            <a:fillRect/>
          </a:stretch>
        </p:blipFill>
        <p:spPr>
          <a:xfrm>
            <a:off x="3571746" y="3437906"/>
            <a:ext cx="284085" cy="876379"/>
          </a:xfrm>
          <a:prstGeom prst="rect">
            <a:avLst/>
          </a:prstGeom>
          <a:noFill/>
          <a:ln cap="flat">
            <a:noFill/>
          </a:ln>
        </p:spPr>
      </p:pic>
      <p:grpSp>
        <p:nvGrpSpPr>
          <p:cNvPr id="15" name="Groupe 23">
            <a:extLst>
              <a:ext uri="{FF2B5EF4-FFF2-40B4-BE49-F238E27FC236}">
                <a16:creationId xmlns:a16="http://schemas.microsoft.com/office/drawing/2014/main" id="{A366F8D5-FB28-46CB-91A5-92BFD9393040}"/>
              </a:ext>
            </a:extLst>
          </p:cNvPr>
          <p:cNvGrpSpPr/>
          <p:nvPr/>
        </p:nvGrpSpPr>
        <p:grpSpPr>
          <a:xfrm>
            <a:off x="7459144" y="3352117"/>
            <a:ext cx="728621" cy="894026"/>
            <a:chOff x="7459144" y="3352117"/>
            <a:chExt cx="728621" cy="894026"/>
          </a:xfrm>
        </p:grpSpPr>
        <p:grpSp>
          <p:nvGrpSpPr>
            <p:cNvPr id="16" name="Groupe 1">
              <a:extLst>
                <a:ext uri="{FF2B5EF4-FFF2-40B4-BE49-F238E27FC236}">
                  <a16:creationId xmlns:a16="http://schemas.microsoft.com/office/drawing/2014/main" id="{F2FB7109-52D7-42C0-80A7-5F439AE9E6A1}"/>
                </a:ext>
              </a:extLst>
            </p:cNvPr>
            <p:cNvGrpSpPr/>
            <p:nvPr/>
          </p:nvGrpSpPr>
          <p:grpSpPr>
            <a:xfrm>
              <a:off x="7529160" y="3352117"/>
              <a:ext cx="579281" cy="894026"/>
              <a:chOff x="7529160" y="3352117"/>
              <a:chExt cx="579281" cy="894026"/>
            </a:xfrm>
          </p:grpSpPr>
          <p:pic>
            <p:nvPicPr>
              <p:cNvPr id="17" name="Picture 8">
                <a:extLst>
                  <a:ext uri="{FF2B5EF4-FFF2-40B4-BE49-F238E27FC236}">
                    <a16:creationId xmlns:a16="http://schemas.microsoft.com/office/drawing/2014/main" id="{3DB2952B-3FA9-4421-BA8F-9D8F45CDCD32}"/>
                  </a:ext>
                </a:extLst>
              </p:cNvPr>
              <p:cNvPicPr>
                <a:picLocks noChangeAspect="1"/>
              </p:cNvPicPr>
              <p:nvPr/>
            </p:nvPicPr>
            <p:blipFill>
              <a:blip r:embed="rId5"/>
              <a:srcRect l="57397" t="58884" r="37982" b="34954"/>
              <a:stretch>
                <a:fillRect/>
              </a:stretch>
            </p:blipFill>
            <p:spPr>
              <a:xfrm>
                <a:off x="7529160" y="3951844"/>
                <a:ext cx="294299" cy="294299"/>
              </a:xfrm>
              <a:prstGeom prst="rect">
                <a:avLst/>
              </a:prstGeom>
              <a:noFill/>
              <a:ln cap="flat">
                <a:noFill/>
              </a:ln>
            </p:spPr>
          </p:pic>
          <p:pic>
            <p:nvPicPr>
              <p:cNvPr id="18" name="Picture 8">
                <a:extLst>
                  <a:ext uri="{FF2B5EF4-FFF2-40B4-BE49-F238E27FC236}">
                    <a16:creationId xmlns:a16="http://schemas.microsoft.com/office/drawing/2014/main" id="{DD89CC77-31DF-42ED-835B-16C5324E1F64}"/>
                  </a:ext>
                </a:extLst>
              </p:cNvPr>
              <p:cNvPicPr>
                <a:picLocks noChangeAspect="1"/>
              </p:cNvPicPr>
              <p:nvPr/>
            </p:nvPicPr>
            <p:blipFill>
              <a:blip r:embed="rId5"/>
              <a:srcRect l="57397" t="58884" r="37982" b="34954"/>
              <a:stretch>
                <a:fillRect/>
              </a:stretch>
            </p:blipFill>
            <p:spPr>
              <a:xfrm>
                <a:off x="7529160" y="3650028"/>
                <a:ext cx="294299" cy="294299"/>
              </a:xfrm>
              <a:prstGeom prst="rect">
                <a:avLst/>
              </a:prstGeom>
              <a:noFill/>
              <a:ln cap="flat">
                <a:noFill/>
              </a:ln>
            </p:spPr>
          </p:pic>
          <p:pic>
            <p:nvPicPr>
              <p:cNvPr id="19" name="Picture 8">
                <a:extLst>
                  <a:ext uri="{FF2B5EF4-FFF2-40B4-BE49-F238E27FC236}">
                    <a16:creationId xmlns:a16="http://schemas.microsoft.com/office/drawing/2014/main" id="{3EBA4310-E2C2-46DD-88D9-5AA69CBB5046}"/>
                  </a:ext>
                </a:extLst>
              </p:cNvPr>
              <p:cNvPicPr>
                <a:picLocks noChangeAspect="1"/>
              </p:cNvPicPr>
              <p:nvPr/>
            </p:nvPicPr>
            <p:blipFill>
              <a:blip r:embed="rId5"/>
              <a:srcRect l="57397" t="58884" r="37982" b="34954"/>
              <a:stretch>
                <a:fillRect/>
              </a:stretch>
            </p:blipFill>
            <p:spPr>
              <a:xfrm>
                <a:off x="7534427" y="3355729"/>
                <a:ext cx="294299" cy="294299"/>
              </a:xfrm>
              <a:prstGeom prst="rect">
                <a:avLst/>
              </a:prstGeom>
              <a:noFill/>
              <a:ln cap="flat">
                <a:noFill/>
              </a:ln>
            </p:spPr>
          </p:pic>
          <p:pic>
            <p:nvPicPr>
              <p:cNvPr id="20" name="Picture 8">
                <a:extLst>
                  <a:ext uri="{FF2B5EF4-FFF2-40B4-BE49-F238E27FC236}">
                    <a16:creationId xmlns:a16="http://schemas.microsoft.com/office/drawing/2014/main" id="{7FD2E345-DF2A-485D-8EC2-D4F197D08286}"/>
                  </a:ext>
                </a:extLst>
              </p:cNvPr>
              <p:cNvPicPr>
                <a:picLocks noChangeAspect="1"/>
              </p:cNvPicPr>
              <p:nvPr/>
            </p:nvPicPr>
            <p:blipFill>
              <a:blip r:embed="rId5"/>
              <a:srcRect l="57397" t="58884" r="37982" b="34954"/>
              <a:stretch>
                <a:fillRect/>
              </a:stretch>
            </p:blipFill>
            <p:spPr>
              <a:xfrm>
                <a:off x="7801450" y="3352117"/>
                <a:ext cx="294299" cy="294299"/>
              </a:xfrm>
              <a:prstGeom prst="rect">
                <a:avLst/>
              </a:prstGeom>
              <a:noFill/>
              <a:ln cap="flat">
                <a:noFill/>
              </a:ln>
            </p:spPr>
          </p:pic>
          <p:pic>
            <p:nvPicPr>
              <p:cNvPr id="21" name="Picture 8">
                <a:extLst>
                  <a:ext uri="{FF2B5EF4-FFF2-40B4-BE49-F238E27FC236}">
                    <a16:creationId xmlns:a16="http://schemas.microsoft.com/office/drawing/2014/main" id="{BF7630B4-AF09-4880-B6EF-F17906E8D24A}"/>
                  </a:ext>
                </a:extLst>
              </p:cNvPr>
              <p:cNvPicPr>
                <a:picLocks noChangeAspect="1"/>
              </p:cNvPicPr>
              <p:nvPr/>
            </p:nvPicPr>
            <p:blipFill>
              <a:blip r:embed="rId5"/>
              <a:srcRect l="57397" t="58884" r="37982" b="34954"/>
              <a:stretch>
                <a:fillRect/>
              </a:stretch>
            </p:blipFill>
            <p:spPr>
              <a:xfrm>
                <a:off x="7814142" y="3646416"/>
                <a:ext cx="294299" cy="294299"/>
              </a:xfrm>
              <a:prstGeom prst="rect">
                <a:avLst/>
              </a:prstGeom>
              <a:noFill/>
              <a:ln cap="flat">
                <a:noFill/>
              </a:ln>
            </p:spPr>
          </p:pic>
          <p:pic>
            <p:nvPicPr>
              <p:cNvPr id="22" name="Picture 8">
                <a:extLst>
                  <a:ext uri="{FF2B5EF4-FFF2-40B4-BE49-F238E27FC236}">
                    <a16:creationId xmlns:a16="http://schemas.microsoft.com/office/drawing/2014/main" id="{99FA3073-9FFF-4DA0-A871-EEBB2737D5FE}"/>
                  </a:ext>
                </a:extLst>
              </p:cNvPr>
              <p:cNvPicPr>
                <a:picLocks noChangeAspect="1"/>
              </p:cNvPicPr>
              <p:nvPr/>
            </p:nvPicPr>
            <p:blipFill>
              <a:blip r:embed="rId5"/>
              <a:srcRect l="57397" t="58884" r="37982" b="34954"/>
              <a:stretch>
                <a:fillRect/>
              </a:stretch>
            </p:blipFill>
            <p:spPr>
              <a:xfrm>
                <a:off x="7808875" y="3937113"/>
                <a:ext cx="294299" cy="294299"/>
              </a:xfrm>
              <a:prstGeom prst="rect">
                <a:avLst/>
              </a:prstGeom>
              <a:noFill/>
              <a:ln cap="flat">
                <a:noFill/>
              </a:ln>
            </p:spPr>
          </p:pic>
        </p:grpSp>
        <p:pic>
          <p:nvPicPr>
            <p:cNvPr id="23" name="Picture 2" descr="Résultat de recherche d'images pour &quot;Nounours en peluche png&quot;">
              <a:extLst>
                <a:ext uri="{FF2B5EF4-FFF2-40B4-BE49-F238E27FC236}">
                  <a16:creationId xmlns:a16="http://schemas.microsoft.com/office/drawing/2014/main" id="{E190B3DD-BAD7-4711-BA5B-14E775956F8C}"/>
                </a:ext>
              </a:extLst>
            </p:cNvPr>
            <p:cNvPicPr>
              <a:picLocks noChangeAspect="1"/>
            </p:cNvPicPr>
            <p:nvPr/>
          </p:nvPicPr>
          <p:blipFill>
            <a:blip r:embed="rId6"/>
            <a:srcRect/>
            <a:stretch>
              <a:fillRect/>
            </a:stretch>
          </p:blipFill>
          <p:spPr>
            <a:xfrm>
              <a:off x="7459144" y="3441838"/>
              <a:ext cx="728621" cy="728621"/>
            </a:xfrm>
            <a:prstGeom prst="rect">
              <a:avLst/>
            </a:prstGeom>
            <a:noFill/>
            <a:ln cap="flat">
              <a:noFill/>
            </a:ln>
          </p:spPr>
        </p:pic>
      </p:grpSp>
      <p:pic>
        <p:nvPicPr>
          <p:cNvPr id="24" name="Picture 14" descr="Résultat de recherche d'images pour &quot;diablo II Inventory&quot;">
            <a:extLst>
              <a:ext uri="{FF2B5EF4-FFF2-40B4-BE49-F238E27FC236}">
                <a16:creationId xmlns:a16="http://schemas.microsoft.com/office/drawing/2014/main" id="{8A72CED4-6118-4DE5-83A5-2F6CF8A98CB0}"/>
              </a:ext>
            </a:extLst>
          </p:cNvPr>
          <p:cNvPicPr>
            <a:picLocks noChangeAspect="1"/>
          </p:cNvPicPr>
          <p:nvPr/>
        </p:nvPicPr>
        <p:blipFill>
          <a:blip r:embed="rId7"/>
          <a:srcRect l="75517" t="52700" r="15345" b="22529"/>
          <a:stretch>
            <a:fillRect/>
          </a:stretch>
        </p:blipFill>
        <p:spPr>
          <a:xfrm>
            <a:off x="3049642" y="2929582"/>
            <a:ext cx="539166" cy="1096137"/>
          </a:xfrm>
          <a:prstGeom prst="rect">
            <a:avLst/>
          </a:prstGeom>
          <a:noFill/>
          <a:ln cap="flat">
            <a:noFill/>
          </a:ln>
        </p:spPr>
      </p:pic>
      <p:pic>
        <p:nvPicPr>
          <p:cNvPr id="25" name="Picture 10" descr="Résultat de recherche d'images pour &quot;diablo II Inventory&quot;">
            <a:extLst>
              <a:ext uri="{FF2B5EF4-FFF2-40B4-BE49-F238E27FC236}">
                <a16:creationId xmlns:a16="http://schemas.microsoft.com/office/drawing/2014/main" id="{3E96775D-1BE2-4234-AEF7-D4F348EFA528}"/>
              </a:ext>
            </a:extLst>
          </p:cNvPr>
          <p:cNvPicPr>
            <a:picLocks noChangeAspect="1"/>
          </p:cNvPicPr>
          <p:nvPr/>
        </p:nvPicPr>
        <p:blipFill>
          <a:blip r:embed="rId8"/>
          <a:srcRect l="55879" t="52427" r="36871" b="37614"/>
          <a:stretch>
            <a:fillRect/>
          </a:stretch>
        </p:blipFill>
        <p:spPr>
          <a:xfrm>
            <a:off x="3569369" y="2935095"/>
            <a:ext cx="538572" cy="554821"/>
          </a:xfrm>
          <a:prstGeom prst="rect">
            <a:avLst/>
          </a:prstGeom>
          <a:noFill/>
          <a:ln cap="flat">
            <a:noFill/>
          </a:ln>
        </p:spPr>
      </p:pic>
      <p:pic>
        <p:nvPicPr>
          <p:cNvPr id="26" name="Picture 24" descr="Résultat de recherche d'images pour &quot;diablo II Inventory&quot;">
            <a:extLst>
              <a:ext uri="{FF2B5EF4-FFF2-40B4-BE49-F238E27FC236}">
                <a16:creationId xmlns:a16="http://schemas.microsoft.com/office/drawing/2014/main" id="{6D9563A6-D453-4032-9B64-B7152258D87E}"/>
              </a:ext>
            </a:extLst>
          </p:cNvPr>
          <p:cNvPicPr>
            <a:picLocks noChangeAspect="1"/>
          </p:cNvPicPr>
          <p:nvPr/>
        </p:nvPicPr>
        <p:blipFill>
          <a:blip r:embed="rId9"/>
          <a:srcRect l="37376" t="23501" r="58937" b="62042"/>
          <a:stretch>
            <a:fillRect/>
          </a:stretch>
        </p:blipFill>
        <p:spPr>
          <a:xfrm>
            <a:off x="3846652" y="3758366"/>
            <a:ext cx="271055" cy="797091"/>
          </a:xfrm>
          <a:prstGeom prst="rect">
            <a:avLst/>
          </a:prstGeom>
          <a:noFill/>
          <a:ln cap="flat">
            <a:noFill/>
          </a:ln>
        </p:spPr>
      </p:pic>
      <p:pic>
        <p:nvPicPr>
          <p:cNvPr id="27" name="Picture 22">
            <a:extLst>
              <a:ext uri="{FF2B5EF4-FFF2-40B4-BE49-F238E27FC236}">
                <a16:creationId xmlns:a16="http://schemas.microsoft.com/office/drawing/2014/main" id="{0944925B-B742-48D1-9513-3891AE47C343}"/>
              </a:ext>
            </a:extLst>
          </p:cNvPr>
          <p:cNvPicPr>
            <a:picLocks noChangeAspect="1"/>
          </p:cNvPicPr>
          <p:nvPr/>
        </p:nvPicPr>
        <p:blipFill>
          <a:blip r:embed="rId4"/>
          <a:srcRect l="77623" t="52334" r="18483" b="42722"/>
          <a:stretch>
            <a:fillRect/>
          </a:stretch>
        </p:blipFill>
        <p:spPr>
          <a:xfrm>
            <a:off x="4638614" y="2920008"/>
            <a:ext cx="317516" cy="302401"/>
          </a:xfrm>
          <a:prstGeom prst="rect">
            <a:avLst/>
          </a:prstGeom>
          <a:noFill/>
          <a:ln cap="flat">
            <a:noFill/>
          </a:ln>
        </p:spPr>
      </p:pic>
      <p:pic>
        <p:nvPicPr>
          <p:cNvPr id="28" name="Picture 20">
            <a:extLst>
              <a:ext uri="{FF2B5EF4-FFF2-40B4-BE49-F238E27FC236}">
                <a16:creationId xmlns:a16="http://schemas.microsoft.com/office/drawing/2014/main" id="{D2760CFB-4DA1-4DFB-B32A-CD8A6BD0F48D}"/>
              </a:ext>
            </a:extLst>
          </p:cNvPr>
          <p:cNvPicPr>
            <a:picLocks noChangeAspect="1"/>
          </p:cNvPicPr>
          <p:nvPr/>
        </p:nvPicPr>
        <p:blipFill>
          <a:blip r:embed="rId4"/>
          <a:srcRect l="81408" t="52417" r="14873" b="42833"/>
          <a:stretch>
            <a:fillRect/>
          </a:stretch>
        </p:blipFill>
        <p:spPr>
          <a:xfrm>
            <a:off x="4373620" y="2917548"/>
            <a:ext cx="297408" cy="284899"/>
          </a:xfrm>
          <a:prstGeom prst="rect">
            <a:avLst/>
          </a:prstGeom>
          <a:noFill/>
          <a:ln cap="flat">
            <a:noFill/>
          </a:ln>
        </p:spPr>
      </p:pic>
      <p:pic>
        <p:nvPicPr>
          <p:cNvPr id="29" name="Picture 22">
            <a:extLst>
              <a:ext uri="{FF2B5EF4-FFF2-40B4-BE49-F238E27FC236}">
                <a16:creationId xmlns:a16="http://schemas.microsoft.com/office/drawing/2014/main" id="{829A7ADC-AE8B-4164-9857-D3E732907256}"/>
              </a:ext>
            </a:extLst>
          </p:cNvPr>
          <p:cNvPicPr>
            <a:picLocks noChangeAspect="1"/>
          </p:cNvPicPr>
          <p:nvPr/>
        </p:nvPicPr>
        <p:blipFill>
          <a:blip r:embed="rId4"/>
          <a:srcRect l="77623" t="52334" r="18483" b="42722"/>
          <a:stretch>
            <a:fillRect/>
          </a:stretch>
        </p:blipFill>
        <p:spPr>
          <a:xfrm>
            <a:off x="4644959" y="3184562"/>
            <a:ext cx="317516" cy="302401"/>
          </a:xfrm>
          <a:prstGeom prst="rect">
            <a:avLst/>
          </a:prstGeom>
          <a:noFill/>
          <a:ln cap="flat">
            <a:noFill/>
          </a:ln>
        </p:spPr>
      </p:pic>
      <p:pic>
        <p:nvPicPr>
          <p:cNvPr id="30" name="Picture 20">
            <a:extLst>
              <a:ext uri="{FF2B5EF4-FFF2-40B4-BE49-F238E27FC236}">
                <a16:creationId xmlns:a16="http://schemas.microsoft.com/office/drawing/2014/main" id="{671796FC-7520-4AC1-852D-5AE44404D0EC}"/>
              </a:ext>
            </a:extLst>
          </p:cNvPr>
          <p:cNvPicPr>
            <a:picLocks noChangeAspect="1"/>
          </p:cNvPicPr>
          <p:nvPr/>
        </p:nvPicPr>
        <p:blipFill>
          <a:blip r:embed="rId4"/>
          <a:srcRect l="81408" t="52417" r="14873" b="42833"/>
          <a:stretch>
            <a:fillRect/>
          </a:stretch>
        </p:blipFill>
        <p:spPr>
          <a:xfrm>
            <a:off x="4373620" y="3187799"/>
            <a:ext cx="297408" cy="284899"/>
          </a:xfrm>
          <a:prstGeom prst="rect">
            <a:avLst/>
          </a:prstGeom>
          <a:noFill/>
          <a:ln cap="flat">
            <a:noFill/>
          </a:ln>
        </p:spPr>
      </p:pic>
      <p:pic>
        <p:nvPicPr>
          <p:cNvPr id="31" name="Picture 22">
            <a:extLst>
              <a:ext uri="{FF2B5EF4-FFF2-40B4-BE49-F238E27FC236}">
                <a16:creationId xmlns:a16="http://schemas.microsoft.com/office/drawing/2014/main" id="{C3DCB118-4F8B-4FC1-81E6-58B5B77BC862}"/>
              </a:ext>
            </a:extLst>
          </p:cNvPr>
          <p:cNvPicPr>
            <a:picLocks noChangeAspect="1"/>
          </p:cNvPicPr>
          <p:nvPr/>
        </p:nvPicPr>
        <p:blipFill>
          <a:blip r:embed="rId4"/>
          <a:srcRect l="77623" t="52334" r="18483" b="42722"/>
          <a:stretch>
            <a:fillRect/>
          </a:stretch>
        </p:blipFill>
        <p:spPr>
          <a:xfrm>
            <a:off x="4651699" y="3463125"/>
            <a:ext cx="317516" cy="302401"/>
          </a:xfrm>
          <a:prstGeom prst="rect">
            <a:avLst/>
          </a:prstGeom>
          <a:noFill/>
          <a:ln cap="flat">
            <a:noFill/>
          </a:ln>
        </p:spPr>
      </p:pic>
      <p:pic>
        <p:nvPicPr>
          <p:cNvPr id="32" name="Picture 22">
            <a:extLst>
              <a:ext uri="{FF2B5EF4-FFF2-40B4-BE49-F238E27FC236}">
                <a16:creationId xmlns:a16="http://schemas.microsoft.com/office/drawing/2014/main" id="{C6EFDEA4-63C1-45E1-B83B-4EB3E3DDEAEC}"/>
              </a:ext>
            </a:extLst>
          </p:cNvPr>
          <p:cNvPicPr>
            <a:picLocks noChangeAspect="1"/>
          </p:cNvPicPr>
          <p:nvPr/>
        </p:nvPicPr>
        <p:blipFill>
          <a:blip r:embed="rId4"/>
          <a:srcRect l="77623" t="52334" r="18483" b="42722"/>
          <a:stretch>
            <a:fillRect/>
          </a:stretch>
        </p:blipFill>
        <p:spPr>
          <a:xfrm>
            <a:off x="4653052" y="3735479"/>
            <a:ext cx="317516" cy="302401"/>
          </a:xfrm>
          <a:prstGeom prst="rect">
            <a:avLst/>
          </a:prstGeom>
          <a:noFill/>
          <a:ln cap="flat">
            <a:noFill/>
          </a:ln>
        </p:spPr>
      </p:pic>
      <p:pic>
        <p:nvPicPr>
          <p:cNvPr id="33" name="Picture 6" descr="Résultat de recherche d'images pour &quot;diablo II Inventory&quot;">
            <a:extLst>
              <a:ext uri="{FF2B5EF4-FFF2-40B4-BE49-F238E27FC236}">
                <a16:creationId xmlns:a16="http://schemas.microsoft.com/office/drawing/2014/main" id="{A264DBE2-2191-475E-B2B9-881C4DFFDE92}"/>
              </a:ext>
            </a:extLst>
          </p:cNvPr>
          <p:cNvPicPr>
            <a:picLocks noChangeAspect="1"/>
          </p:cNvPicPr>
          <p:nvPr/>
        </p:nvPicPr>
        <p:blipFill>
          <a:blip r:embed="rId10"/>
          <a:srcRect l="77451" t="52228" r="18656" b="32958"/>
          <a:stretch>
            <a:fillRect/>
          </a:stretch>
        </p:blipFill>
        <p:spPr>
          <a:xfrm>
            <a:off x="4101705" y="3750658"/>
            <a:ext cx="284680" cy="812508"/>
          </a:xfrm>
          <a:prstGeom prst="rect">
            <a:avLst/>
          </a:prstGeom>
          <a:noFill/>
          <a:ln cap="flat">
            <a:noFill/>
          </a:ln>
        </p:spPr>
      </p:pic>
      <p:pic>
        <p:nvPicPr>
          <p:cNvPr id="34" name="Picture 6" descr="Résultat de recherche d'images pour &quot;diablo II Inventory&quot;">
            <a:extLst>
              <a:ext uri="{FF2B5EF4-FFF2-40B4-BE49-F238E27FC236}">
                <a16:creationId xmlns:a16="http://schemas.microsoft.com/office/drawing/2014/main" id="{315282F1-2276-4BD7-991F-A0269A4E0FFA}"/>
              </a:ext>
            </a:extLst>
          </p:cNvPr>
          <p:cNvPicPr>
            <a:picLocks noChangeAspect="1"/>
          </p:cNvPicPr>
          <p:nvPr/>
        </p:nvPicPr>
        <p:blipFill>
          <a:blip r:embed="rId10"/>
          <a:srcRect l="77451" t="52228" r="18656" b="32958"/>
          <a:stretch>
            <a:fillRect/>
          </a:stretch>
        </p:blipFill>
        <p:spPr>
          <a:xfrm>
            <a:off x="2769662" y="2938424"/>
            <a:ext cx="284680" cy="812508"/>
          </a:xfrm>
          <a:prstGeom prst="rect">
            <a:avLst/>
          </a:prstGeom>
          <a:noFill/>
          <a:ln cap="flat">
            <a:noFill/>
          </a:ln>
        </p:spPr>
      </p:pic>
      <p:pic>
        <p:nvPicPr>
          <p:cNvPr id="35" name="Picture 2" descr="Résultat de recherche d'images pour &quot;diablo II Inventory&quot;">
            <a:extLst>
              <a:ext uri="{FF2B5EF4-FFF2-40B4-BE49-F238E27FC236}">
                <a16:creationId xmlns:a16="http://schemas.microsoft.com/office/drawing/2014/main" id="{BD895AA3-B8AF-40A1-B760-AE1023152D4D}"/>
              </a:ext>
            </a:extLst>
          </p:cNvPr>
          <p:cNvPicPr>
            <a:picLocks noChangeAspect="1"/>
          </p:cNvPicPr>
          <p:nvPr/>
        </p:nvPicPr>
        <p:blipFill>
          <a:blip r:embed="rId10"/>
          <a:srcRect l="19172" t="23660" r="73418" b="66465"/>
          <a:stretch>
            <a:fillRect/>
          </a:stretch>
        </p:blipFill>
        <p:spPr>
          <a:xfrm>
            <a:off x="2226152" y="2928109"/>
            <a:ext cx="564623" cy="564358"/>
          </a:xfrm>
          <a:prstGeom prst="rect">
            <a:avLst/>
          </a:prstGeom>
          <a:noFill/>
          <a:ln cap="flat">
            <a:noFill/>
          </a:ln>
        </p:spPr>
      </p:pic>
      <p:pic>
        <p:nvPicPr>
          <p:cNvPr id="36" name="Picture 6" descr="Résultat de recherche d'images pour &quot;diablo II Inventory&quot;">
            <a:extLst>
              <a:ext uri="{FF2B5EF4-FFF2-40B4-BE49-F238E27FC236}">
                <a16:creationId xmlns:a16="http://schemas.microsoft.com/office/drawing/2014/main" id="{5BF4BC3F-B83F-44EA-A28B-05256E336218}"/>
              </a:ext>
            </a:extLst>
          </p:cNvPr>
          <p:cNvPicPr>
            <a:picLocks noChangeAspect="1"/>
          </p:cNvPicPr>
          <p:nvPr/>
        </p:nvPicPr>
        <p:blipFill>
          <a:blip r:embed="rId10"/>
          <a:srcRect l="77451" t="52228" r="18656" b="32958"/>
          <a:stretch>
            <a:fillRect/>
          </a:stretch>
        </p:blipFill>
        <p:spPr>
          <a:xfrm>
            <a:off x="2219486" y="3493227"/>
            <a:ext cx="284680" cy="812508"/>
          </a:xfrm>
          <a:prstGeom prst="rect">
            <a:avLst/>
          </a:prstGeom>
          <a:noFill/>
          <a:ln cap="flat">
            <a:noFill/>
          </a:ln>
        </p:spPr>
      </p:pic>
      <p:pic>
        <p:nvPicPr>
          <p:cNvPr id="37" name="Picture 10" descr="Résultat de recherche d'images pour &quot;diablo II Inventory&quot;">
            <a:extLst>
              <a:ext uri="{FF2B5EF4-FFF2-40B4-BE49-F238E27FC236}">
                <a16:creationId xmlns:a16="http://schemas.microsoft.com/office/drawing/2014/main" id="{3FC3AC30-F8CB-4F89-A2BF-5770B40CAA03}"/>
              </a:ext>
            </a:extLst>
          </p:cNvPr>
          <p:cNvPicPr>
            <a:picLocks noChangeAspect="1"/>
          </p:cNvPicPr>
          <p:nvPr/>
        </p:nvPicPr>
        <p:blipFill>
          <a:blip r:embed="rId8"/>
          <a:srcRect l="55879" t="52427" r="36871" b="37614"/>
          <a:stretch>
            <a:fillRect/>
          </a:stretch>
        </p:blipFill>
        <p:spPr>
          <a:xfrm>
            <a:off x="2488795" y="4025170"/>
            <a:ext cx="552453" cy="569122"/>
          </a:xfrm>
          <a:prstGeom prst="rect">
            <a:avLst/>
          </a:prstGeom>
          <a:noFill/>
          <a:ln cap="flat">
            <a:noFill/>
          </a:ln>
        </p:spPr>
      </p:pic>
      <p:pic>
        <p:nvPicPr>
          <p:cNvPr id="38" name="Picture 8" descr="Résultat de recherche d'images pour &quot;fire png&quot;">
            <a:extLst>
              <a:ext uri="{FF2B5EF4-FFF2-40B4-BE49-F238E27FC236}">
                <a16:creationId xmlns:a16="http://schemas.microsoft.com/office/drawing/2014/main" id="{9714506A-CDC3-45AD-9558-D91330B8441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8987A7A6-D4DD-4BCD-8025-8FD5C9F15E7E}"/>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74">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64C56EAA-5780-4233-AFBA-5A555671479B}"/>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sp>
        <p:nvSpPr>
          <p:cNvPr id="3" name="TextBox 1">
            <a:extLst>
              <a:ext uri="{FF2B5EF4-FFF2-40B4-BE49-F238E27FC236}">
                <a16:creationId xmlns:a16="http://schemas.microsoft.com/office/drawing/2014/main" id="{1897BB28-104A-49B3-AEC0-83AD2AFB702B}"/>
              </a:ext>
            </a:extLst>
          </p:cNvPr>
          <p:cNvSpPr txBox="1"/>
          <p:nvPr/>
        </p:nvSpPr>
        <p:spPr>
          <a:xfrm>
            <a:off x="3865991" y="907304"/>
            <a:ext cx="428810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(1) – Solution 1 en 1 mouvement </a:t>
            </a:r>
          </a:p>
        </p:txBody>
      </p:sp>
      <p:grpSp>
        <p:nvGrpSpPr>
          <p:cNvPr id="4" name="Group 2">
            <a:extLst>
              <a:ext uri="{FF2B5EF4-FFF2-40B4-BE49-F238E27FC236}">
                <a16:creationId xmlns:a16="http://schemas.microsoft.com/office/drawing/2014/main" id="{24C1E9FA-E44B-4C3F-BF1E-594663B04D22}"/>
              </a:ext>
            </a:extLst>
          </p:cNvPr>
          <p:cNvGrpSpPr/>
          <p:nvPr/>
        </p:nvGrpSpPr>
        <p:grpSpPr>
          <a:xfrm>
            <a:off x="2040282" y="1579744"/>
            <a:ext cx="3036539" cy="4107932"/>
            <a:chOff x="2040282" y="1579744"/>
            <a:chExt cx="3036539" cy="4107932"/>
          </a:xfrm>
        </p:grpSpPr>
        <p:pic>
          <p:nvPicPr>
            <p:cNvPr id="5" name="Picture 2">
              <a:extLst>
                <a:ext uri="{FF2B5EF4-FFF2-40B4-BE49-F238E27FC236}">
                  <a16:creationId xmlns:a16="http://schemas.microsoft.com/office/drawing/2014/main" id="{9E93466E-8E69-43A7-B7A7-65B0C80C36C6}"/>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6" name="Picture 2">
              <a:extLst>
                <a:ext uri="{FF2B5EF4-FFF2-40B4-BE49-F238E27FC236}">
                  <a16:creationId xmlns:a16="http://schemas.microsoft.com/office/drawing/2014/main" id="{A39671ED-4BA9-42D5-AB43-E81682507E06}"/>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7" name="Picture 2">
              <a:extLst>
                <a:ext uri="{FF2B5EF4-FFF2-40B4-BE49-F238E27FC236}">
                  <a16:creationId xmlns:a16="http://schemas.microsoft.com/office/drawing/2014/main" id="{9AE143CD-2F5D-410E-B4E4-2AFEE042DF67}"/>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8" name="Picture 2">
              <a:extLst>
                <a:ext uri="{FF2B5EF4-FFF2-40B4-BE49-F238E27FC236}">
                  <a16:creationId xmlns:a16="http://schemas.microsoft.com/office/drawing/2014/main" id="{15204E28-30F9-4019-8841-F81DE37B3544}"/>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9" name="Picture 2">
              <a:extLst>
                <a:ext uri="{FF2B5EF4-FFF2-40B4-BE49-F238E27FC236}">
                  <a16:creationId xmlns:a16="http://schemas.microsoft.com/office/drawing/2014/main" id="{3485BD89-F29A-442F-9973-193E2E51DD86}"/>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10" name="Picture 2">
              <a:extLst>
                <a:ext uri="{FF2B5EF4-FFF2-40B4-BE49-F238E27FC236}">
                  <a16:creationId xmlns:a16="http://schemas.microsoft.com/office/drawing/2014/main" id="{3D361688-8864-41EF-8488-68C145A0AB18}"/>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1" name="Rectangle 23">
            <a:extLst>
              <a:ext uri="{FF2B5EF4-FFF2-40B4-BE49-F238E27FC236}">
                <a16:creationId xmlns:a16="http://schemas.microsoft.com/office/drawing/2014/main" id="{22C322D2-F718-4874-9DC1-0FEDD8962BB8}"/>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2" name="Rectangle 24">
            <a:extLst>
              <a:ext uri="{FF2B5EF4-FFF2-40B4-BE49-F238E27FC236}">
                <a16:creationId xmlns:a16="http://schemas.microsoft.com/office/drawing/2014/main" id="{1E66A663-C8FC-40B5-9BEC-E5CA0ECC8D5F}"/>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3" name="Picture 19">
            <a:extLst>
              <a:ext uri="{FF2B5EF4-FFF2-40B4-BE49-F238E27FC236}">
                <a16:creationId xmlns:a16="http://schemas.microsoft.com/office/drawing/2014/main" id="{64114865-7AF0-4D90-88E0-B8598510C324}"/>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4" name="Picture 10">
            <a:extLst>
              <a:ext uri="{FF2B5EF4-FFF2-40B4-BE49-F238E27FC236}">
                <a16:creationId xmlns:a16="http://schemas.microsoft.com/office/drawing/2014/main" id="{4DF0FE75-483A-48D6-98D7-2C51B5389154}"/>
              </a:ext>
            </a:extLst>
          </p:cNvPr>
          <p:cNvPicPr>
            <a:picLocks noChangeAspect="1"/>
          </p:cNvPicPr>
          <p:nvPr/>
        </p:nvPicPr>
        <p:blipFill>
          <a:blip r:embed="rId4"/>
          <a:srcRect l="84835" t="47675" r="11116" b="37711"/>
          <a:stretch>
            <a:fillRect/>
          </a:stretch>
        </p:blipFill>
        <p:spPr>
          <a:xfrm>
            <a:off x="3571746" y="3437906"/>
            <a:ext cx="284085" cy="876379"/>
          </a:xfrm>
          <a:prstGeom prst="rect">
            <a:avLst/>
          </a:prstGeom>
          <a:noFill/>
          <a:ln cap="flat">
            <a:noFill/>
          </a:ln>
        </p:spPr>
      </p:pic>
      <p:grpSp>
        <p:nvGrpSpPr>
          <p:cNvPr id="15" name="Groupe 23">
            <a:extLst>
              <a:ext uri="{FF2B5EF4-FFF2-40B4-BE49-F238E27FC236}">
                <a16:creationId xmlns:a16="http://schemas.microsoft.com/office/drawing/2014/main" id="{DC1A4B70-A978-49DF-BD15-E0E5193F3A3A}"/>
              </a:ext>
            </a:extLst>
          </p:cNvPr>
          <p:cNvGrpSpPr/>
          <p:nvPr/>
        </p:nvGrpSpPr>
        <p:grpSpPr>
          <a:xfrm>
            <a:off x="4070762" y="3752706"/>
            <a:ext cx="662181" cy="812500"/>
            <a:chOff x="4070762" y="3752706"/>
            <a:chExt cx="662181" cy="812500"/>
          </a:xfrm>
        </p:grpSpPr>
        <p:grpSp>
          <p:nvGrpSpPr>
            <p:cNvPr id="16" name="Groupe 1">
              <a:extLst>
                <a:ext uri="{FF2B5EF4-FFF2-40B4-BE49-F238E27FC236}">
                  <a16:creationId xmlns:a16="http://schemas.microsoft.com/office/drawing/2014/main" id="{A7094A98-2085-441B-8FA8-97BF6D14E7AB}"/>
                </a:ext>
              </a:extLst>
            </p:cNvPr>
            <p:cNvGrpSpPr/>
            <p:nvPr/>
          </p:nvGrpSpPr>
          <p:grpSpPr>
            <a:xfrm>
              <a:off x="4134386" y="3752706"/>
              <a:ext cx="526466" cy="812500"/>
              <a:chOff x="4134386" y="3752706"/>
              <a:chExt cx="526466" cy="812500"/>
            </a:xfrm>
          </p:grpSpPr>
          <p:pic>
            <p:nvPicPr>
              <p:cNvPr id="17" name="Picture 8">
                <a:extLst>
                  <a:ext uri="{FF2B5EF4-FFF2-40B4-BE49-F238E27FC236}">
                    <a16:creationId xmlns:a16="http://schemas.microsoft.com/office/drawing/2014/main" id="{8AFBDB6B-F88C-46B6-941F-D5B4ABE8C72F}"/>
                  </a:ext>
                </a:extLst>
              </p:cNvPr>
              <p:cNvPicPr>
                <a:picLocks noChangeAspect="1"/>
              </p:cNvPicPr>
              <p:nvPr/>
            </p:nvPicPr>
            <p:blipFill>
              <a:blip r:embed="rId5"/>
              <a:srcRect l="57397" t="58884" r="37982" b="34954"/>
              <a:stretch>
                <a:fillRect/>
              </a:stretch>
            </p:blipFill>
            <p:spPr>
              <a:xfrm>
                <a:off x="4134386" y="4297744"/>
                <a:ext cx="267462" cy="267462"/>
              </a:xfrm>
              <a:prstGeom prst="rect">
                <a:avLst/>
              </a:prstGeom>
              <a:noFill/>
              <a:ln cap="flat">
                <a:noFill/>
              </a:ln>
            </p:spPr>
          </p:pic>
          <p:pic>
            <p:nvPicPr>
              <p:cNvPr id="18" name="Picture 8">
                <a:extLst>
                  <a:ext uri="{FF2B5EF4-FFF2-40B4-BE49-F238E27FC236}">
                    <a16:creationId xmlns:a16="http://schemas.microsoft.com/office/drawing/2014/main" id="{6B03F7F7-20B3-4056-8EFA-EEF4F75BD816}"/>
                  </a:ext>
                </a:extLst>
              </p:cNvPr>
              <p:cNvPicPr>
                <a:picLocks noChangeAspect="1"/>
              </p:cNvPicPr>
              <p:nvPr/>
            </p:nvPicPr>
            <p:blipFill>
              <a:blip r:embed="rId5"/>
              <a:srcRect l="57397" t="58884" r="37982" b="34954"/>
              <a:stretch>
                <a:fillRect/>
              </a:stretch>
            </p:blipFill>
            <p:spPr>
              <a:xfrm>
                <a:off x="4134386" y="4023451"/>
                <a:ext cx="267462" cy="267462"/>
              </a:xfrm>
              <a:prstGeom prst="rect">
                <a:avLst/>
              </a:prstGeom>
              <a:noFill/>
              <a:ln cap="flat">
                <a:noFill/>
              </a:ln>
            </p:spPr>
          </p:pic>
          <p:pic>
            <p:nvPicPr>
              <p:cNvPr id="19" name="Picture 8">
                <a:extLst>
                  <a:ext uri="{FF2B5EF4-FFF2-40B4-BE49-F238E27FC236}">
                    <a16:creationId xmlns:a16="http://schemas.microsoft.com/office/drawing/2014/main" id="{FA9784B1-9E52-4D54-AEA6-EF4AF3FC62AF}"/>
                  </a:ext>
                </a:extLst>
              </p:cNvPr>
              <p:cNvPicPr>
                <a:picLocks noChangeAspect="1"/>
              </p:cNvPicPr>
              <p:nvPr/>
            </p:nvPicPr>
            <p:blipFill>
              <a:blip r:embed="rId5"/>
              <a:srcRect l="57397" t="58884" r="37982" b="34954"/>
              <a:stretch>
                <a:fillRect/>
              </a:stretch>
            </p:blipFill>
            <p:spPr>
              <a:xfrm>
                <a:off x="4139177" y="3755980"/>
                <a:ext cx="267462" cy="267462"/>
              </a:xfrm>
              <a:prstGeom prst="rect">
                <a:avLst/>
              </a:prstGeom>
              <a:noFill/>
              <a:ln cap="flat">
                <a:noFill/>
              </a:ln>
            </p:spPr>
          </p:pic>
          <p:pic>
            <p:nvPicPr>
              <p:cNvPr id="20" name="Picture 8">
                <a:extLst>
                  <a:ext uri="{FF2B5EF4-FFF2-40B4-BE49-F238E27FC236}">
                    <a16:creationId xmlns:a16="http://schemas.microsoft.com/office/drawing/2014/main" id="{77F54492-1D29-4154-9C9F-7CFC94334A8D}"/>
                  </a:ext>
                </a:extLst>
              </p:cNvPr>
              <p:cNvPicPr>
                <a:picLocks noChangeAspect="1"/>
              </p:cNvPicPr>
              <p:nvPr/>
            </p:nvPicPr>
            <p:blipFill>
              <a:blip r:embed="rId5"/>
              <a:srcRect l="57397" t="58884" r="37982" b="34954"/>
              <a:stretch>
                <a:fillRect/>
              </a:stretch>
            </p:blipFill>
            <p:spPr>
              <a:xfrm>
                <a:off x="4381850" y="3752706"/>
                <a:ext cx="267462" cy="267462"/>
              </a:xfrm>
              <a:prstGeom prst="rect">
                <a:avLst/>
              </a:prstGeom>
              <a:noFill/>
              <a:ln cap="flat">
                <a:noFill/>
              </a:ln>
            </p:spPr>
          </p:pic>
          <p:pic>
            <p:nvPicPr>
              <p:cNvPr id="21" name="Picture 8">
                <a:extLst>
                  <a:ext uri="{FF2B5EF4-FFF2-40B4-BE49-F238E27FC236}">
                    <a16:creationId xmlns:a16="http://schemas.microsoft.com/office/drawing/2014/main" id="{1CC93E74-73F0-45D0-9ACE-520BC93D1554}"/>
                  </a:ext>
                </a:extLst>
              </p:cNvPr>
              <p:cNvPicPr>
                <a:picLocks noChangeAspect="1"/>
              </p:cNvPicPr>
              <p:nvPr/>
            </p:nvPicPr>
            <p:blipFill>
              <a:blip r:embed="rId5"/>
              <a:srcRect l="57397" t="58884" r="37982" b="34954"/>
              <a:stretch>
                <a:fillRect/>
              </a:stretch>
            </p:blipFill>
            <p:spPr>
              <a:xfrm>
                <a:off x="4393390" y="4020168"/>
                <a:ext cx="267462" cy="267462"/>
              </a:xfrm>
              <a:prstGeom prst="rect">
                <a:avLst/>
              </a:prstGeom>
              <a:noFill/>
              <a:ln cap="flat">
                <a:noFill/>
              </a:ln>
            </p:spPr>
          </p:pic>
          <p:pic>
            <p:nvPicPr>
              <p:cNvPr id="22" name="Picture 8">
                <a:extLst>
                  <a:ext uri="{FF2B5EF4-FFF2-40B4-BE49-F238E27FC236}">
                    <a16:creationId xmlns:a16="http://schemas.microsoft.com/office/drawing/2014/main" id="{053A3093-D4DB-4355-84BE-D18629F46F36}"/>
                  </a:ext>
                </a:extLst>
              </p:cNvPr>
              <p:cNvPicPr>
                <a:picLocks noChangeAspect="1"/>
              </p:cNvPicPr>
              <p:nvPr/>
            </p:nvPicPr>
            <p:blipFill>
              <a:blip r:embed="rId5"/>
              <a:srcRect l="57397" t="58884" r="37982" b="34954"/>
              <a:stretch>
                <a:fillRect/>
              </a:stretch>
            </p:blipFill>
            <p:spPr>
              <a:xfrm>
                <a:off x="4388598" y="4284357"/>
                <a:ext cx="267462" cy="267462"/>
              </a:xfrm>
              <a:prstGeom prst="rect">
                <a:avLst/>
              </a:prstGeom>
              <a:noFill/>
              <a:ln cap="flat">
                <a:noFill/>
              </a:ln>
            </p:spPr>
          </p:pic>
        </p:grpSp>
        <p:pic>
          <p:nvPicPr>
            <p:cNvPr id="23" name="Picture 2" descr="Résultat de recherche d'images pour &quot;Nounours en peluche png&quot;">
              <a:extLst>
                <a:ext uri="{FF2B5EF4-FFF2-40B4-BE49-F238E27FC236}">
                  <a16:creationId xmlns:a16="http://schemas.microsoft.com/office/drawing/2014/main" id="{FDC68E35-C2A6-4E89-ABB1-D7087739F66D}"/>
                </a:ext>
              </a:extLst>
            </p:cNvPr>
            <p:cNvPicPr>
              <a:picLocks noChangeAspect="1"/>
            </p:cNvPicPr>
            <p:nvPr/>
          </p:nvPicPr>
          <p:blipFill>
            <a:blip r:embed="rId6"/>
            <a:srcRect/>
            <a:stretch>
              <a:fillRect/>
            </a:stretch>
          </p:blipFill>
          <p:spPr>
            <a:xfrm>
              <a:off x="4070762" y="3834243"/>
              <a:ext cx="662181" cy="662181"/>
            </a:xfrm>
            <a:prstGeom prst="rect">
              <a:avLst/>
            </a:prstGeom>
            <a:noFill/>
            <a:ln cap="flat">
              <a:noFill/>
            </a:ln>
          </p:spPr>
        </p:pic>
      </p:grpSp>
      <p:pic>
        <p:nvPicPr>
          <p:cNvPr id="24" name="Picture 14" descr="Résultat de recherche d'images pour &quot;diablo II Inventory&quot;">
            <a:extLst>
              <a:ext uri="{FF2B5EF4-FFF2-40B4-BE49-F238E27FC236}">
                <a16:creationId xmlns:a16="http://schemas.microsoft.com/office/drawing/2014/main" id="{9CF7ED57-C2F8-45C0-958E-A0A27A7E3CE2}"/>
              </a:ext>
            </a:extLst>
          </p:cNvPr>
          <p:cNvPicPr>
            <a:picLocks noChangeAspect="1"/>
          </p:cNvPicPr>
          <p:nvPr/>
        </p:nvPicPr>
        <p:blipFill>
          <a:blip r:embed="rId7"/>
          <a:srcRect l="75517" t="52700" r="15345" b="22529"/>
          <a:stretch>
            <a:fillRect/>
          </a:stretch>
        </p:blipFill>
        <p:spPr>
          <a:xfrm>
            <a:off x="3049642" y="2929582"/>
            <a:ext cx="539166" cy="1096137"/>
          </a:xfrm>
          <a:prstGeom prst="rect">
            <a:avLst/>
          </a:prstGeom>
          <a:noFill/>
          <a:ln cap="flat">
            <a:noFill/>
          </a:ln>
        </p:spPr>
      </p:pic>
      <p:pic>
        <p:nvPicPr>
          <p:cNvPr id="25" name="Picture 10" descr="Résultat de recherche d'images pour &quot;diablo II Inventory&quot;">
            <a:extLst>
              <a:ext uri="{FF2B5EF4-FFF2-40B4-BE49-F238E27FC236}">
                <a16:creationId xmlns:a16="http://schemas.microsoft.com/office/drawing/2014/main" id="{746157A2-6B46-4AE0-9B7E-0FCF4138510F}"/>
              </a:ext>
            </a:extLst>
          </p:cNvPr>
          <p:cNvPicPr>
            <a:picLocks noChangeAspect="1"/>
          </p:cNvPicPr>
          <p:nvPr/>
        </p:nvPicPr>
        <p:blipFill>
          <a:blip r:embed="rId8"/>
          <a:srcRect l="55879" t="52427" r="36871" b="37614"/>
          <a:stretch>
            <a:fillRect/>
          </a:stretch>
        </p:blipFill>
        <p:spPr>
          <a:xfrm>
            <a:off x="3569369" y="2935095"/>
            <a:ext cx="538572" cy="554821"/>
          </a:xfrm>
          <a:prstGeom prst="rect">
            <a:avLst/>
          </a:prstGeom>
          <a:noFill/>
          <a:ln cap="flat">
            <a:noFill/>
          </a:ln>
        </p:spPr>
      </p:pic>
      <p:pic>
        <p:nvPicPr>
          <p:cNvPr id="26" name="Picture 24" descr="Résultat de recherche d'images pour &quot;diablo II Inventory&quot;">
            <a:extLst>
              <a:ext uri="{FF2B5EF4-FFF2-40B4-BE49-F238E27FC236}">
                <a16:creationId xmlns:a16="http://schemas.microsoft.com/office/drawing/2014/main" id="{68B78D20-AC08-402C-87BF-F6507D2B302D}"/>
              </a:ext>
            </a:extLst>
          </p:cNvPr>
          <p:cNvPicPr>
            <a:picLocks noChangeAspect="1"/>
          </p:cNvPicPr>
          <p:nvPr/>
        </p:nvPicPr>
        <p:blipFill>
          <a:blip r:embed="rId9"/>
          <a:srcRect l="37376" t="23501" r="58937" b="62042"/>
          <a:stretch>
            <a:fillRect/>
          </a:stretch>
        </p:blipFill>
        <p:spPr>
          <a:xfrm>
            <a:off x="3846652" y="3758366"/>
            <a:ext cx="271055" cy="797091"/>
          </a:xfrm>
          <a:prstGeom prst="rect">
            <a:avLst/>
          </a:prstGeom>
          <a:noFill/>
          <a:ln cap="flat">
            <a:noFill/>
          </a:ln>
        </p:spPr>
      </p:pic>
      <p:pic>
        <p:nvPicPr>
          <p:cNvPr id="27" name="Picture 22">
            <a:extLst>
              <a:ext uri="{FF2B5EF4-FFF2-40B4-BE49-F238E27FC236}">
                <a16:creationId xmlns:a16="http://schemas.microsoft.com/office/drawing/2014/main" id="{F737C27F-7E34-4A5F-941B-B4CF96E8DABF}"/>
              </a:ext>
            </a:extLst>
          </p:cNvPr>
          <p:cNvPicPr>
            <a:picLocks noChangeAspect="1"/>
          </p:cNvPicPr>
          <p:nvPr/>
        </p:nvPicPr>
        <p:blipFill>
          <a:blip r:embed="rId4"/>
          <a:srcRect l="77623" t="52334" r="18483" b="42722"/>
          <a:stretch>
            <a:fillRect/>
          </a:stretch>
        </p:blipFill>
        <p:spPr>
          <a:xfrm>
            <a:off x="4638614" y="2920008"/>
            <a:ext cx="317516" cy="302401"/>
          </a:xfrm>
          <a:prstGeom prst="rect">
            <a:avLst/>
          </a:prstGeom>
          <a:noFill/>
          <a:ln cap="flat">
            <a:noFill/>
          </a:ln>
        </p:spPr>
      </p:pic>
      <p:pic>
        <p:nvPicPr>
          <p:cNvPr id="28" name="Picture 20">
            <a:extLst>
              <a:ext uri="{FF2B5EF4-FFF2-40B4-BE49-F238E27FC236}">
                <a16:creationId xmlns:a16="http://schemas.microsoft.com/office/drawing/2014/main" id="{AF13C72E-3502-47AC-8D41-07292475DB90}"/>
              </a:ext>
            </a:extLst>
          </p:cNvPr>
          <p:cNvPicPr>
            <a:picLocks noChangeAspect="1"/>
          </p:cNvPicPr>
          <p:nvPr/>
        </p:nvPicPr>
        <p:blipFill>
          <a:blip r:embed="rId4"/>
          <a:srcRect l="81408" t="52417" r="14873" b="42833"/>
          <a:stretch>
            <a:fillRect/>
          </a:stretch>
        </p:blipFill>
        <p:spPr>
          <a:xfrm>
            <a:off x="4373620" y="2917548"/>
            <a:ext cx="297408" cy="284899"/>
          </a:xfrm>
          <a:prstGeom prst="rect">
            <a:avLst/>
          </a:prstGeom>
          <a:noFill/>
          <a:ln cap="flat">
            <a:noFill/>
          </a:ln>
        </p:spPr>
      </p:pic>
      <p:pic>
        <p:nvPicPr>
          <p:cNvPr id="29" name="Picture 22">
            <a:extLst>
              <a:ext uri="{FF2B5EF4-FFF2-40B4-BE49-F238E27FC236}">
                <a16:creationId xmlns:a16="http://schemas.microsoft.com/office/drawing/2014/main" id="{DA61479B-E63C-4411-9209-9E583D362CDE}"/>
              </a:ext>
            </a:extLst>
          </p:cNvPr>
          <p:cNvPicPr>
            <a:picLocks noChangeAspect="1"/>
          </p:cNvPicPr>
          <p:nvPr/>
        </p:nvPicPr>
        <p:blipFill>
          <a:blip r:embed="rId4"/>
          <a:srcRect l="77623" t="52334" r="18483" b="42722"/>
          <a:stretch>
            <a:fillRect/>
          </a:stretch>
        </p:blipFill>
        <p:spPr>
          <a:xfrm>
            <a:off x="4644959" y="3184562"/>
            <a:ext cx="317516" cy="302401"/>
          </a:xfrm>
          <a:prstGeom prst="rect">
            <a:avLst/>
          </a:prstGeom>
          <a:noFill/>
          <a:ln cap="flat">
            <a:noFill/>
          </a:ln>
        </p:spPr>
      </p:pic>
      <p:pic>
        <p:nvPicPr>
          <p:cNvPr id="30" name="Picture 20">
            <a:extLst>
              <a:ext uri="{FF2B5EF4-FFF2-40B4-BE49-F238E27FC236}">
                <a16:creationId xmlns:a16="http://schemas.microsoft.com/office/drawing/2014/main" id="{1A454E4B-4A53-4FE0-B792-614DA25E93A4}"/>
              </a:ext>
            </a:extLst>
          </p:cNvPr>
          <p:cNvPicPr>
            <a:picLocks noChangeAspect="1"/>
          </p:cNvPicPr>
          <p:nvPr/>
        </p:nvPicPr>
        <p:blipFill>
          <a:blip r:embed="rId4"/>
          <a:srcRect l="81408" t="52417" r="14873" b="42833"/>
          <a:stretch>
            <a:fillRect/>
          </a:stretch>
        </p:blipFill>
        <p:spPr>
          <a:xfrm>
            <a:off x="4373620" y="3187799"/>
            <a:ext cx="297408" cy="284899"/>
          </a:xfrm>
          <a:prstGeom prst="rect">
            <a:avLst/>
          </a:prstGeom>
          <a:noFill/>
          <a:ln cap="flat">
            <a:noFill/>
          </a:ln>
        </p:spPr>
      </p:pic>
      <p:pic>
        <p:nvPicPr>
          <p:cNvPr id="31" name="Picture 22">
            <a:extLst>
              <a:ext uri="{FF2B5EF4-FFF2-40B4-BE49-F238E27FC236}">
                <a16:creationId xmlns:a16="http://schemas.microsoft.com/office/drawing/2014/main" id="{7B2313F5-8163-4045-AD07-339FC01CD119}"/>
              </a:ext>
            </a:extLst>
          </p:cNvPr>
          <p:cNvPicPr>
            <a:picLocks noChangeAspect="1"/>
          </p:cNvPicPr>
          <p:nvPr/>
        </p:nvPicPr>
        <p:blipFill>
          <a:blip r:embed="rId4"/>
          <a:srcRect l="77623" t="52334" r="18483" b="42722"/>
          <a:stretch>
            <a:fillRect/>
          </a:stretch>
        </p:blipFill>
        <p:spPr>
          <a:xfrm>
            <a:off x="4651699" y="3463125"/>
            <a:ext cx="317516" cy="302401"/>
          </a:xfrm>
          <a:prstGeom prst="rect">
            <a:avLst/>
          </a:prstGeom>
          <a:noFill/>
          <a:ln cap="flat">
            <a:noFill/>
          </a:ln>
        </p:spPr>
      </p:pic>
      <p:pic>
        <p:nvPicPr>
          <p:cNvPr id="32" name="Picture 22">
            <a:extLst>
              <a:ext uri="{FF2B5EF4-FFF2-40B4-BE49-F238E27FC236}">
                <a16:creationId xmlns:a16="http://schemas.microsoft.com/office/drawing/2014/main" id="{E763A61F-ED32-4AD5-9A27-336F79A1F1EA}"/>
              </a:ext>
            </a:extLst>
          </p:cNvPr>
          <p:cNvPicPr>
            <a:picLocks noChangeAspect="1"/>
          </p:cNvPicPr>
          <p:nvPr/>
        </p:nvPicPr>
        <p:blipFill>
          <a:blip r:embed="rId4"/>
          <a:srcRect l="77623" t="52334" r="18483" b="42722"/>
          <a:stretch>
            <a:fillRect/>
          </a:stretch>
        </p:blipFill>
        <p:spPr>
          <a:xfrm>
            <a:off x="4653052" y="3735479"/>
            <a:ext cx="317516" cy="302401"/>
          </a:xfrm>
          <a:prstGeom prst="rect">
            <a:avLst/>
          </a:prstGeom>
          <a:noFill/>
          <a:ln cap="flat">
            <a:noFill/>
          </a:ln>
        </p:spPr>
      </p:pic>
      <p:pic>
        <p:nvPicPr>
          <p:cNvPr id="33" name="Picture 6" descr="Résultat de recherche d'images pour &quot;diablo II Inventory&quot;">
            <a:extLst>
              <a:ext uri="{FF2B5EF4-FFF2-40B4-BE49-F238E27FC236}">
                <a16:creationId xmlns:a16="http://schemas.microsoft.com/office/drawing/2014/main" id="{121FF669-6A44-45A6-AD83-4F2D42CE1EAA}"/>
              </a:ext>
            </a:extLst>
          </p:cNvPr>
          <p:cNvPicPr>
            <a:picLocks noChangeAspect="1"/>
          </p:cNvPicPr>
          <p:nvPr/>
        </p:nvPicPr>
        <p:blipFill>
          <a:blip r:embed="rId10"/>
          <a:srcRect l="77451" t="52228" r="18656" b="32958"/>
          <a:stretch>
            <a:fillRect/>
          </a:stretch>
        </p:blipFill>
        <p:spPr>
          <a:xfrm>
            <a:off x="4093960" y="2937866"/>
            <a:ext cx="284680" cy="812508"/>
          </a:xfrm>
          <a:prstGeom prst="rect">
            <a:avLst/>
          </a:prstGeom>
          <a:noFill/>
          <a:ln cap="flat">
            <a:noFill/>
          </a:ln>
        </p:spPr>
      </p:pic>
      <p:pic>
        <p:nvPicPr>
          <p:cNvPr id="34" name="Picture 6" descr="Résultat de recherche d'images pour &quot;diablo II Inventory&quot;">
            <a:extLst>
              <a:ext uri="{FF2B5EF4-FFF2-40B4-BE49-F238E27FC236}">
                <a16:creationId xmlns:a16="http://schemas.microsoft.com/office/drawing/2014/main" id="{5AD4DCB3-54C8-4DC1-97DF-1FA8992BEFED}"/>
              </a:ext>
            </a:extLst>
          </p:cNvPr>
          <p:cNvPicPr>
            <a:picLocks noChangeAspect="1"/>
          </p:cNvPicPr>
          <p:nvPr/>
        </p:nvPicPr>
        <p:blipFill>
          <a:blip r:embed="rId10"/>
          <a:srcRect l="77451" t="52228" r="18656" b="32958"/>
          <a:stretch>
            <a:fillRect/>
          </a:stretch>
        </p:blipFill>
        <p:spPr>
          <a:xfrm>
            <a:off x="2769662" y="2938424"/>
            <a:ext cx="284680" cy="812508"/>
          </a:xfrm>
          <a:prstGeom prst="rect">
            <a:avLst/>
          </a:prstGeom>
          <a:noFill/>
          <a:ln cap="flat">
            <a:noFill/>
          </a:ln>
        </p:spPr>
      </p:pic>
      <p:pic>
        <p:nvPicPr>
          <p:cNvPr id="35" name="Picture 2" descr="Résultat de recherche d'images pour &quot;diablo II Inventory&quot;">
            <a:extLst>
              <a:ext uri="{FF2B5EF4-FFF2-40B4-BE49-F238E27FC236}">
                <a16:creationId xmlns:a16="http://schemas.microsoft.com/office/drawing/2014/main" id="{B409BD4C-B37C-4BE6-ACFB-4240707A39AD}"/>
              </a:ext>
            </a:extLst>
          </p:cNvPr>
          <p:cNvPicPr>
            <a:picLocks noChangeAspect="1"/>
          </p:cNvPicPr>
          <p:nvPr/>
        </p:nvPicPr>
        <p:blipFill>
          <a:blip r:embed="rId10"/>
          <a:srcRect l="19172" t="23660" r="73418" b="66465"/>
          <a:stretch>
            <a:fillRect/>
          </a:stretch>
        </p:blipFill>
        <p:spPr>
          <a:xfrm>
            <a:off x="2226152" y="2928109"/>
            <a:ext cx="564623" cy="564358"/>
          </a:xfrm>
          <a:prstGeom prst="rect">
            <a:avLst/>
          </a:prstGeom>
          <a:noFill/>
          <a:ln cap="flat">
            <a:noFill/>
          </a:ln>
        </p:spPr>
      </p:pic>
      <p:pic>
        <p:nvPicPr>
          <p:cNvPr id="36" name="Picture 6" descr="Résultat de recherche d'images pour &quot;diablo II Inventory&quot;">
            <a:extLst>
              <a:ext uri="{FF2B5EF4-FFF2-40B4-BE49-F238E27FC236}">
                <a16:creationId xmlns:a16="http://schemas.microsoft.com/office/drawing/2014/main" id="{583B2883-7A28-4D39-B61D-403757FA6B32}"/>
              </a:ext>
            </a:extLst>
          </p:cNvPr>
          <p:cNvPicPr>
            <a:picLocks noChangeAspect="1"/>
          </p:cNvPicPr>
          <p:nvPr/>
        </p:nvPicPr>
        <p:blipFill>
          <a:blip r:embed="rId10"/>
          <a:srcRect l="77451" t="52228" r="18656" b="32958"/>
          <a:stretch>
            <a:fillRect/>
          </a:stretch>
        </p:blipFill>
        <p:spPr>
          <a:xfrm>
            <a:off x="2219486" y="3493227"/>
            <a:ext cx="284680" cy="812508"/>
          </a:xfrm>
          <a:prstGeom prst="rect">
            <a:avLst/>
          </a:prstGeom>
          <a:noFill/>
          <a:ln cap="flat">
            <a:noFill/>
          </a:ln>
        </p:spPr>
      </p:pic>
      <p:pic>
        <p:nvPicPr>
          <p:cNvPr id="37" name="Picture 10" descr="Résultat de recherche d'images pour &quot;diablo II Inventory&quot;">
            <a:extLst>
              <a:ext uri="{FF2B5EF4-FFF2-40B4-BE49-F238E27FC236}">
                <a16:creationId xmlns:a16="http://schemas.microsoft.com/office/drawing/2014/main" id="{A432B806-FE0E-4B41-B87D-38996160BA5C}"/>
              </a:ext>
            </a:extLst>
          </p:cNvPr>
          <p:cNvPicPr>
            <a:picLocks noChangeAspect="1"/>
          </p:cNvPicPr>
          <p:nvPr/>
        </p:nvPicPr>
        <p:blipFill>
          <a:blip r:embed="rId8"/>
          <a:srcRect l="55879" t="52427" r="36871" b="37614"/>
          <a:stretch>
            <a:fillRect/>
          </a:stretch>
        </p:blipFill>
        <p:spPr>
          <a:xfrm>
            <a:off x="2488795" y="4025170"/>
            <a:ext cx="552453" cy="569122"/>
          </a:xfrm>
          <a:prstGeom prst="rect">
            <a:avLst/>
          </a:prstGeom>
          <a:noFill/>
          <a:ln cap="flat">
            <a:noFill/>
          </a:ln>
        </p:spPr>
      </p:pic>
      <p:sp>
        <p:nvSpPr>
          <p:cNvPr id="38" name="Rectangle 10">
            <a:extLst>
              <a:ext uri="{FF2B5EF4-FFF2-40B4-BE49-F238E27FC236}">
                <a16:creationId xmlns:a16="http://schemas.microsoft.com/office/drawing/2014/main" id="{598EC127-5B78-47FB-9ED7-014157357E51}"/>
              </a:ext>
            </a:extLst>
          </p:cNvPr>
          <p:cNvSpPr/>
          <p:nvPr/>
        </p:nvSpPr>
        <p:spPr>
          <a:xfrm>
            <a:off x="4082850" y="2907362"/>
            <a:ext cx="567494" cy="1644456"/>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9" name="ZoneTexte 14">
            <a:extLst>
              <a:ext uri="{FF2B5EF4-FFF2-40B4-BE49-F238E27FC236}">
                <a16:creationId xmlns:a16="http://schemas.microsoft.com/office/drawing/2014/main" id="{3AD0E1D5-D94B-41C0-8AE2-8DA0692FAFDF}"/>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joueur à déplacé le charme vers le haut afin de mettre le Teddy Bear à la place.</a:t>
            </a:r>
          </a:p>
        </p:txBody>
      </p:sp>
      <p:pic>
        <p:nvPicPr>
          <p:cNvPr id="40" name="Picture 8" descr="Résultat de recherche d'images pour &quot;fire png&quot;">
            <a:extLst>
              <a:ext uri="{FF2B5EF4-FFF2-40B4-BE49-F238E27FC236}">
                <a16:creationId xmlns:a16="http://schemas.microsoft.com/office/drawing/2014/main" id="{F0783F61-2A07-4376-BBCB-1154438BB1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812AFB90-E061-4B27-B4A6-3DFF9FECF167}"/>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75">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0BD72C9B-46D1-4A6A-9855-389E8BD493D4}"/>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51D20E85-9EE9-44F0-B60E-9699A03301C6}"/>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1513A9DA-5F69-4733-9A73-DBEAEDFFA32D}"/>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CC154243-F3DF-4E7F-B838-165947A51879}"/>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D14CB9A1-464B-401D-AA6F-329CF8709753}"/>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5C12697E-D72B-4531-A99A-5DCB4A5DE808}"/>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5EE98AC1-3FE6-42FD-BAF2-CD50219DA2F3}"/>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2EE20E31-0F29-4946-BF21-33C6FCCEF0C4}"/>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A683EA98-DDA9-47A9-8919-53C11973F7E9}"/>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CCCBFA02-C922-4348-B582-9E624FFF3AB4}"/>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19DDE31B-BA0E-4A1C-8BD0-6D6015E95B16}"/>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0">
            <a:extLst>
              <a:ext uri="{FF2B5EF4-FFF2-40B4-BE49-F238E27FC236}">
                <a16:creationId xmlns:a16="http://schemas.microsoft.com/office/drawing/2014/main" id="{0622B587-5882-4703-BEC2-7B4ECC8B059A}"/>
              </a:ext>
            </a:extLst>
          </p:cNvPr>
          <p:cNvPicPr>
            <a:picLocks noChangeAspect="1"/>
          </p:cNvPicPr>
          <p:nvPr/>
        </p:nvPicPr>
        <p:blipFill>
          <a:blip r:embed="rId4"/>
          <a:srcRect l="84835" t="47675" r="11116" b="37711"/>
          <a:stretch>
            <a:fillRect/>
          </a:stretch>
        </p:blipFill>
        <p:spPr>
          <a:xfrm>
            <a:off x="3571746" y="3437906"/>
            <a:ext cx="284085" cy="876379"/>
          </a:xfrm>
          <a:prstGeom prst="rect">
            <a:avLst/>
          </a:prstGeom>
          <a:noFill/>
          <a:ln cap="flat">
            <a:noFill/>
          </a:ln>
        </p:spPr>
      </p:pic>
      <p:grpSp>
        <p:nvGrpSpPr>
          <p:cNvPr id="14" name="Groupe 23">
            <a:extLst>
              <a:ext uri="{FF2B5EF4-FFF2-40B4-BE49-F238E27FC236}">
                <a16:creationId xmlns:a16="http://schemas.microsoft.com/office/drawing/2014/main" id="{31E26453-24CA-4319-883A-D4A16A916510}"/>
              </a:ext>
            </a:extLst>
          </p:cNvPr>
          <p:cNvGrpSpPr/>
          <p:nvPr/>
        </p:nvGrpSpPr>
        <p:grpSpPr>
          <a:xfrm>
            <a:off x="4357966" y="3769458"/>
            <a:ext cx="646727" cy="793552"/>
            <a:chOff x="4357966" y="3769458"/>
            <a:chExt cx="646727" cy="793552"/>
          </a:xfrm>
        </p:grpSpPr>
        <p:grpSp>
          <p:nvGrpSpPr>
            <p:cNvPr id="15" name="Groupe 1">
              <a:extLst>
                <a:ext uri="{FF2B5EF4-FFF2-40B4-BE49-F238E27FC236}">
                  <a16:creationId xmlns:a16="http://schemas.microsoft.com/office/drawing/2014/main" id="{1379B39F-D37C-42D4-9904-D13D503C9A17}"/>
                </a:ext>
              </a:extLst>
            </p:cNvPr>
            <p:cNvGrpSpPr/>
            <p:nvPr/>
          </p:nvGrpSpPr>
          <p:grpSpPr>
            <a:xfrm>
              <a:off x="4420099" y="3769458"/>
              <a:ext cx="514185" cy="793552"/>
              <a:chOff x="4420099" y="3769458"/>
              <a:chExt cx="514185" cy="793552"/>
            </a:xfrm>
          </p:grpSpPr>
          <p:pic>
            <p:nvPicPr>
              <p:cNvPr id="16" name="Picture 8">
                <a:extLst>
                  <a:ext uri="{FF2B5EF4-FFF2-40B4-BE49-F238E27FC236}">
                    <a16:creationId xmlns:a16="http://schemas.microsoft.com/office/drawing/2014/main" id="{86F1DD75-C715-4D2D-81F0-B29BA15C614B}"/>
                  </a:ext>
                </a:extLst>
              </p:cNvPr>
              <p:cNvPicPr>
                <a:picLocks noChangeAspect="1"/>
              </p:cNvPicPr>
              <p:nvPr/>
            </p:nvPicPr>
            <p:blipFill>
              <a:blip r:embed="rId5"/>
              <a:srcRect l="57397" t="58884" r="37982" b="34954"/>
              <a:stretch>
                <a:fillRect/>
              </a:stretch>
            </p:blipFill>
            <p:spPr>
              <a:xfrm>
                <a:off x="4420099" y="4301785"/>
                <a:ext cx="261225" cy="261225"/>
              </a:xfrm>
              <a:prstGeom prst="rect">
                <a:avLst/>
              </a:prstGeom>
              <a:noFill/>
              <a:ln cap="flat">
                <a:noFill/>
              </a:ln>
            </p:spPr>
          </p:pic>
          <p:pic>
            <p:nvPicPr>
              <p:cNvPr id="17" name="Picture 8">
                <a:extLst>
                  <a:ext uri="{FF2B5EF4-FFF2-40B4-BE49-F238E27FC236}">
                    <a16:creationId xmlns:a16="http://schemas.microsoft.com/office/drawing/2014/main" id="{EE919AA7-54FC-4C40-BE53-0FFF2EED5B0B}"/>
                  </a:ext>
                </a:extLst>
              </p:cNvPr>
              <p:cNvPicPr>
                <a:picLocks noChangeAspect="1"/>
              </p:cNvPicPr>
              <p:nvPr/>
            </p:nvPicPr>
            <p:blipFill>
              <a:blip r:embed="rId5"/>
              <a:srcRect l="57397" t="58884" r="37982" b="34954"/>
              <a:stretch>
                <a:fillRect/>
              </a:stretch>
            </p:blipFill>
            <p:spPr>
              <a:xfrm>
                <a:off x="4420099" y="4033884"/>
                <a:ext cx="261225" cy="261225"/>
              </a:xfrm>
              <a:prstGeom prst="rect">
                <a:avLst/>
              </a:prstGeom>
              <a:noFill/>
              <a:ln cap="flat">
                <a:noFill/>
              </a:ln>
            </p:spPr>
          </p:pic>
          <p:pic>
            <p:nvPicPr>
              <p:cNvPr id="18" name="Picture 8">
                <a:extLst>
                  <a:ext uri="{FF2B5EF4-FFF2-40B4-BE49-F238E27FC236}">
                    <a16:creationId xmlns:a16="http://schemas.microsoft.com/office/drawing/2014/main" id="{E0BDEB42-778D-402F-BD1B-662786E327FE}"/>
                  </a:ext>
                </a:extLst>
              </p:cNvPr>
              <p:cNvPicPr>
                <a:picLocks noChangeAspect="1"/>
              </p:cNvPicPr>
              <p:nvPr/>
            </p:nvPicPr>
            <p:blipFill>
              <a:blip r:embed="rId5"/>
              <a:srcRect l="57397" t="58884" r="37982" b="34954"/>
              <a:stretch>
                <a:fillRect/>
              </a:stretch>
            </p:blipFill>
            <p:spPr>
              <a:xfrm>
                <a:off x="4424781" y="3772658"/>
                <a:ext cx="261225" cy="261225"/>
              </a:xfrm>
              <a:prstGeom prst="rect">
                <a:avLst/>
              </a:prstGeom>
              <a:noFill/>
              <a:ln cap="flat">
                <a:noFill/>
              </a:ln>
            </p:spPr>
          </p:pic>
          <p:pic>
            <p:nvPicPr>
              <p:cNvPr id="19" name="Picture 8">
                <a:extLst>
                  <a:ext uri="{FF2B5EF4-FFF2-40B4-BE49-F238E27FC236}">
                    <a16:creationId xmlns:a16="http://schemas.microsoft.com/office/drawing/2014/main" id="{AF829D0C-1F29-4E7E-822F-069954BAE334}"/>
                  </a:ext>
                </a:extLst>
              </p:cNvPr>
              <p:cNvPicPr>
                <a:picLocks noChangeAspect="1"/>
              </p:cNvPicPr>
              <p:nvPr/>
            </p:nvPicPr>
            <p:blipFill>
              <a:blip r:embed="rId5"/>
              <a:srcRect l="57397" t="58884" r="37982" b="34954"/>
              <a:stretch>
                <a:fillRect/>
              </a:stretch>
            </p:blipFill>
            <p:spPr>
              <a:xfrm>
                <a:off x="4661784" y="3769458"/>
                <a:ext cx="261225" cy="261225"/>
              </a:xfrm>
              <a:prstGeom prst="rect">
                <a:avLst/>
              </a:prstGeom>
              <a:noFill/>
              <a:ln cap="flat">
                <a:noFill/>
              </a:ln>
            </p:spPr>
          </p:pic>
          <p:pic>
            <p:nvPicPr>
              <p:cNvPr id="20" name="Picture 8">
                <a:extLst>
                  <a:ext uri="{FF2B5EF4-FFF2-40B4-BE49-F238E27FC236}">
                    <a16:creationId xmlns:a16="http://schemas.microsoft.com/office/drawing/2014/main" id="{8B443F5E-FD72-49CC-8445-76571F7E8116}"/>
                  </a:ext>
                </a:extLst>
              </p:cNvPr>
              <p:cNvPicPr>
                <a:picLocks noChangeAspect="1"/>
              </p:cNvPicPr>
              <p:nvPr/>
            </p:nvPicPr>
            <p:blipFill>
              <a:blip r:embed="rId5"/>
              <a:srcRect l="57397" t="58884" r="37982" b="34954"/>
              <a:stretch>
                <a:fillRect/>
              </a:stretch>
            </p:blipFill>
            <p:spPr>
              <a:xfrm>
                <a:off x="4673059" y="4030684"/>
                <a:ext cx="261225" cy="261225"/>
              </a:xfrm>
              <a:prstGeom prst="rect">
                <a:avLst/>
              </a:prstGeom>
              <a:noFill/>
              <a:ln cap="flat">
                <a:noFill/>
              </a:ln>
            </p:spPr>
          </p:pic>
          <p:pic>
            <p:nvPicPr>
              <p:cNvPr id="21" name="Picture 8">
                <a:extLst>
                  <a:ext uri="{FF2B5EF4-FFF2-40B4-BE49-F238E27FC236}">
                    <a16:creationId xmlns:a16="http://schemas.microsoft.com/office/drawing/2014/main" id="{307A6B00-9F64-4E24-BFDA-3B254DCD178B}"/>
                  </a:ext>
                </a:extLst>
              </p:cNvPr>
              <p:cNvPicPr>
                <a:picLocks noChangeAspect="1"/>
              </p:cNvPicPr>
              <p:nvPr/>
            </p:nvPicPr>
            <p:blipFill>
              <a:blip r:embed="rId5"/>
              <a:srcRect l="57397" t="58884" r="37982" b="34954"/>
              <a:stretch>
                <a:fillRect/>
              </a:stretch>
            </p:blipFill>
            <p:spPr>
              <a:xfrm>
                <a:off x="4668377" y="4288700"/>
                <a:ext cx="261225" cy="261225"/>
              </a:xfrm>
              <a:prstGeom prst="rect">
                <a:avLst/>
              </a:prstGeom>
              <a:noFill/>
              <a:ln cap="flat">
                <a:noFill/>
              </a:ln>
            </p:spPr>
          </p:pic>
        </p:grpSp>
        <p:pic>
          <p:nvPicPr>
            <p:cNvPr id="22" name="Picture 2" descr="Résultat de recherche d'images pour &quot;Nounours en peluche png&quot;">
              <a:extLst>
                <a:ext uri="{FF2B5EF4-FFF2-40B4-BE49-F238E27FC236}">
                  <a16:creationId xmlns:a16="http://schemas.microsoft.com/office/drawing/2014/main" id="{FBCB7E62-234D-4E35-983A-23327A80242C}"/>
                </a:ext>
              </a:extLst>
            </p:cNvPr>
            <p:cNvPicPr>
              <a:picLocks noChangeAspect="1"/>
            </p:cNvPicPr>
            <p:nvPr/>
          </p:nvPicPr>
          <p:blipFill>
            <a:blip r:embed="rId6"/>
            <a:srcRect/>
            <a:stretch>
              <a:fillRect/>
            </a:stretch>
          </p:blipFill>
          <p:spPr>
            <a:xfrm>
              <a:off x="4357966" y="3849093"/>
              <a:ext cx="646727" cy="646727"/>
            </a:xfrm>
            <a:prstGeom prst="rect">
              <a:avLst/>
            </a:prstGeom>
            <a:noFill/>
            <a:ln cap="flat">
              <a:noFill/>
            </a:ln>
          </p:spPr>
        </p:pic>
      </p:grpSp>
      <p:pic>
        <p:nvPicPr>
          <p:cNvPr id="23" name="Picture 14" descr="Résultat de recherche d'images pour &quot;diablo II Inventory&quot;">
            <a:extLst>
              <a:ext uri="{FF2B5EF4-FFF2-40B4-BE49-F238E27FC236}">
                <a16:creationId xmlns:a16="http://schemas.microsoft.com/office/drawing/2014/main" id="{C105B46C-E8A4-4703-968F-E206678FFD61}"/>
              </a:ext>
            </a:extLst>
          </p:cNvPr>
          <p:cNvPicPr>
            <a:picLocks noChangeAspect="1"/>
          </p:cNvPicPr>
          <p:nvPr/>
        </p:nvPicPr>
        <p:blipFill>
          <a:blip r:embed="rId7"/>
          <a:srcRect l="75517" t="52700" r="15345" b="22529"/>
          <a:stretch>
            <a:fillRect/>
          </a:stretch>
        </p:blipFill>
        <p:spPr>
          <a:xfrm>
            <a:off x="3049642" y="2929582"/>
            <a:ext cx="539166" cy="1096137"/>
          </a:xfrm>
          <a:prstGeom prst="rect">
            <a:avLst/>
          </a:prstGeom>
          <a:noFill/>
          <a:ln cap="flat">
            <a:noFill/>
          </a:ln>
        </p:spPr>
      </p:pic>
      <p:pic>
        <p:nvPicPr>
          <p:cNvPr id="24" name="Picture 10" descr="Résultat de recherche d'images pour &quot;diablo II Inventory&quot;">
            <a:extLst>
              <a:ext uri="{FF2B5EF4-FFF2-40B4-BE49-F238E27FC236}">
                <a16:creationId xmlns:a16="http://schemas.microsoft.com/office/drawing/2014/main" id="{1471C840-32CE-46A7-A114-2D906B27B817}"/>
              </a:ext>
            </a:extLst>
          </p:cNvPr>
          <p:cNvPicPr>
            <a:picLocks noChangeAspect="1"/>
          </p:cNvPicPr>
          <p:nvPr/>
        </p:nvPicPr>
        <p:blipFill>
          <a:blip r:embed="rId8"/>
          <a:srcRect l="55879" t="52427" r="36871" b="37614"/>
          <a:stretch>
            <a:fillRect/>
          </a:stretch>
        </p:blipFill>
        <p:spPr>
          <a:xfrm>
            <a:off x="3569369" y="2935095"/>
            <a:ext cx="538572" cy="554821"/>
          </a:xfrm>
          <a:prstGeom prst="rect">
            <a:avLst/>
          </a:prstGeom>
          <a:noFill/>
          <a:ln cap="flat">
            <a:noFill/>
          </a:ln>
        </p:spPr>
      </p:pic>
      <p:pic>
        <p:nvPicPr>
          <p:cNvPr id="25" name="Picture 24" descr="Résultat de recherche d'images pour &quot;diablo II Inventory&quot;">
            <a:extLst>
              <a:ext uri="{FF2B5EF4-FFF2-40B4-BE49-F238E27FC236}">
                <a16:creationId xmlns:a16="http://schemas.microsoft.com/office/drawing/2014/main" id="{E5D77205-554A-4259-82F1-363A31E77F3D}"/>
              </a:ext>
            </a:extLst>
          </p:cNvPr>
          <p:cNvPicPr>
            <a:picLocks noChangeAspect="1"/>
          </p:cNvPicPr>
          <p:nvPr/>
        </p:nvPicPr>
        <p:blipFill>
          <a:blip r:embed="rId9"/>
          <a:srcRect l="37376" t="23501" r="58937" b="62042"/>
          <a:stretch>
            <a:fillRect/>
          </a:stretch>
        </p:blipFill>
        <p:spPr>
          <a:xfrm>
            <a:off x="3846652" y="3758366"/>
            <a:ext cx="271055" cy="797091"/>
          </a:xfrm>
          <a:prstGeom prst="rect">
            <a:avLst/>
          </a:prstGeom>
          <a:noFill/>
          <a:ln cap="flat">
            <a:noFill/>
          </a:ln>
        </p:spPr>
      </p:pic>
      <p:pic>
        <p:nvPicPr>
          <p:cNvPr id="26" name="Picture 22">
            <a:extLst>
              <a:ext uri="{FF2B5EF4-FFF2-40B4-BE49-F238E27FC236}">
                <a16:creationId xmlns:a16="http://schemas.microsoft.com/office/drawing/2014/main" id="{7190DE62-E664-48CA-889B-D86C6400E36C}"/>
              </a:ext>
            </a:extLst>
          </p:cNvPr>
          <p:cNvPicPr>
            <a:picLocks noChangeAspect="1"/>
          </p:cNvPicPr>
          <p:nvPr/>
        </p:nvPicPr>
        <p:blipFill>
          <a:blip r:embed="rId4"/>
          <a:srcRect l="77623" t="52334" r="18483" b="42722"/>
          <a:stretch>
            <a:fillRect/>
          </a:stretch>
        </p:blipFill>
        <p:spPr>
          <a:xfrm>
            <a:off x="4638614" y="2920008"/>
            <a:ext cx="317516" cy="302401"/>
          </a:xfrm>
          <a:prstGeom prst="rect">
            <a:avLst/>
          </a:prstGeom>
          <a:noFill/>
          <a:ln cap="flat">
            <a:noFill/>
          </a:ln>
        </p:spPr>
      </p:pic>
      <p:pic>
        <p:nvPicPr>
          <p:cNvPr id="27" name="Picture 20">
            <a:extLst>
              <a:ext uri="{FF2B5EF4-FFF2-40B4-BE49-F238E27FC236}">
                <a16:creationId xmlns:a16="http://schemas.microsoft.com/office/drawing/2014/main" id="{1D19361D-B77A-4DF8-B99B-05648CC31015}"/>
              </a:ext>
            </a:extLst>
          </p:cNvPr>
          <p:cNvPicPr>
            <a:picLocks noChangeAspect="1"/>
          </p:cNvPicPr>
          <p:nvPr/>
        </p:nvPicPr>
        <p:blipFill>
          <a:blip r:embed="rId4"/>
          <a:srcRect l="81408" t="52417" r="14873" b="42833"/>
          <a:stretch>
            <a:fillRect/>
          </a:stretch>
        </p:blipFill>
        <p:spPr>
          <a:xfrm>
            <a:off x="4373620" y="2917548"/>
            <a:ext cx="297408" cy="284899"/>
          </a:xfrm>
          <a:prstGeom prst="rect">
            <a:avLst/>
          </a:prstGeom>
          <a:noFill/>
          <a:ln cap="flat">
            <a:noFill/>
          </a:ln>
        </p:spPr>
      </p:pic>
      <p:pic>
        <p:nvPicPr>
          <p:cNvPr id="28" name="Picture 22">
            <a:extLst>
              <a:ext uri="{FF2B5EF4-FFF2-40B4-BE49-F238E27FC236}">
                <a16:creationId xmlns:a16="http://schemas.microsoft.com/office/drawing/2014/main" id="{8E305441-8800-40EB-8C63-39D7632BA907}"/>
              </a:ext>
            </a:extLst>
          </p:cNvPr>
          <p:cNvPicPr>
            <a:picLocks noChangeAspect="1"/>
          </p:cNvPicPr>
          <p:nvPr/>
        </p:nvPicPr>
        <p:blipFill>
          <a:blip r:embed="rId4"/>
          <a:srcRect l="77623" t="52334" r="18483" b="42722"/>
          <a:stretch>
            <a:fillRect/>
          </a:stretch>
        </p:blipFill>
        <p:spPr>
          <a:xfrm>
            <a:off x="4644959" y="3184562"/>
            <a:ext cx="317516" cy="302401"/>
          </a:xfrm>
          <a:prstGeom prst="rect">
            <a:avLst/>
          </a:prstGeom>
          <a:noFill/>
          <a:ln cap="flat">
            <a:noFill/>
          </a:ln>
        </p:spPr>
      </p:pic>
      <p:pic>
        <p:nvPicPr>
          <p:cNvPr id="29" name="Picture 20">
            <a:extLst>
              <a:ext uri="{FF2B5EF4-FFF2-40B4-BE49-F238E27FC236}">
                <a16:creationId xmlns:a16="http://schemas.microsoft.com/office/drawing/2014/main" id="{F5EC5F15-35EB-4E4A-8522-356FED83712F}"/>
              </a:ext>
            </a:extLst>
          </p:cNvPr>
          <p:cNvPicPr>
            <a:picLocks noChangeAspect="1"/>
          </p:cNvPicPr>
          <p:nvPr/>
        </p:nvPicPr>
        <p:blipFill>
          <a:blip r:embed="rId4"/>
          <a:srcRect l="81408" t="52417" r="14873" b="42833"/>
          <a:stretch>
            <a:fillRect/>
          </a:stretch>
        </p:blipFill>
        <p:spPr>
          <a:xfrm>
            <a:off x="4373620" y="3187799"/>
            <a:ext cx="297408" cy="284899"/>
          </a:xfrm>
          <a:prstGeom prst="rect">
            <a:avLst/>
          </a:prstGeom>
          <a:noFill/>
          <a:ln cap="flat">
            <a:noFill/>
          </a:ln>
        </p:spPr>
      </p:pic>
      <p:pic>
        <p:nvPicPr>
          <p:cNvPr id="30" name="Picture 22">
            <a:extLst>
              <a:ext uri="{FF2B5EF4-FFF2-40B4-BE49-F238E27FC236}">
                <a16:creationId xmlns:a16="http://schemas.microsoft.com/office/drawing/2014/main" id="{031106E8-383B-4FDB-8C03-15037EB589E3}"/>
              </a:ext>
            </a:extLst>
          </p:cNvPr>
          <p:cNvPicPr>
            <a:picLocks noChangeAspect="1"/>
          </p:cNvPicPr>
          <p:nvPr/>
        </p:nvPicPr>
        <p:blipFill>
          <a:blip r:embed="rId4"/>
          <a:srcRect l="77623" t="52334" r="18483" b="42722"/>
          <a:stretch>
            <a:fillRect/>
          </a:stretch>
        </p:blipFill>
        <p:spPr>
          <a:xfrm>
            <a:off x="4651699" y="3463125"/>
            <a:ext cx="317516" cy="302401"/>
          </a:xfrm>
          <a:prstGeom prst="rect">
            <a:avLst/>
          </a:prstGeom>
          <a:noFill/>
          <a:ln cap="flat">
            <a:noFill/>
          </a:ln>
        </p:spPr>
      </p:pic>
      <p:pic>
        <p:nvPicPr>
          <p:cNvPr id="31" name="Picture 22">
            <a:extLst>
              <a:ext uri="{FF2B5EF4-FFF2-40B4-BE49-F238E27FC236}">
                <a16:creationId xmlns:a16="http://schemas.microsoft.com/office/drawing/2014/main" id="{B7299A5B-2943-4C76-9D05-3C358192884B}"/>
              </a:ext>
            </a:extLst>
          </p:cNvPr>
          <p:cNvPicPr>
            <a:picLocks noChangeAspect="1"/>
          </p:cNvPicPr>
          <p:nvPr/>
        </p:nvPicPr>
        <p:blipFill>
          <a:blip r:embed="rId4"/>
          <a:srcRect l="77623" t="52334" r="18483" b="42722"/>
          <a:stretch>
            <a:fillRect/>
          </a:stretch>
        </p:blipFill>
        <p:spPr>
          <a:xfrm>
            <a:off x="4391954" y="3476018"/>
            <a:ext cx="317516" cy="302401"/>
          </a:xfrm>
          <a:prstGeom prst="rect">
            <a:avLst/>
          </a:prstGeom>
          <a:noFill/>
          <a:ln cap="flat">
            <a:noFill/>
          </a:ln>
        </p:spPr>
      </p:pic>
      <p:pic>
        <p:nvPicPr>
          <p:cNvPr id="32" name="Picture 6" descr="Résultat de recherche d'images pour &quot;diablo II Inventory&quot;">
            <a:extLst>
              <a:ext uri="{FF2B5EF4-FFF2-40B4-BE49-F238E27FC236}">
                <a16:creationId xmlns:a16="http://schemas.microsoft.com/office/drawing/2014/main" id="{0F37D8BA-8454-40E2-9F7B-454D74FB047F}"/>
              </a:ext>
            </a:extLst>
          </p:cNvPr>
          <p:cNvPicPr>
            <a:picLocks noChangeAspect="1"/>
          </p:cNvPicPr>
          <p:nvPr/>
        </p:nvPicPr>
        <p:blipFill>
          <a:blip r:embed="rId10"/>
          <a:srcRect l="77451" t="52228" r="18656" b="32958"/>
          <a:stretch>
            <a:fillRect/>
          </a:stretch>
        </p:blipFill>
        <p:spPr>
          <a:xfrm>
            <a:off x="4117954" y="3767190"/>
            <a:ext cx="284680" cy="812508"/>
          </a:xfrm>
          <a:prstGeom prst="rect">
            <a:avLst/>
          </a:prstGeom>
          <a:noFill/>
          <a:ln cap="flat">
            <a:noFill/>
          </a:ln>
        </p:spPr>
      </p:pic>
      <p:pic>
        <p:nvPicPr>
          <p:cNvPr id="33" name="Picture 6" descr="Résultat de recherche d'images pour &quot;diablo II Inventory&quot;">
            <a:extLst>
              <a:ext uri="{FF2B5EF4-FFF2-40B4-BE49-F238E27FC236}">
                <a16:creationId xmlns:a16="http://schemas.microsoft.com/office/drawing/2014/main" id="{1C3213AC-B181-4A60-92D2-50885D9A484C}"/>
              </a:ext>
            </a:extLst>
          </p:cNvPr>
          <p:cNvPicPr>
            <a:picLocks noChangeAspect="1"/>
          </p:cNvPicPr>
          <p:nvPr/>
        </p:nvPicPr>
        <p:blipFill>
          <a:blip r:embed="rId10"/>
          <a:srcRect l="77451" t="52228" r="18656" b="32958"/>
          <a:stretch>
            <a:fillRect/>
          </a:stretch>
        </p:blipFill>
        <p:spPr>
          <a:xfrm>
            <a:off x="2769662" y="2938424"/>
            <a:ext cx="284680" cy="812508"/>
          </a:xfrm>
          <a:prstGeom prst="rect">
            <a:avLst/>
          </a:prstGeom>
          <a:noFill/>
          <a:ln cap="flat">
            <a:noFill/>
          </a:ln>
        </p:spPr>
      </p:pic>
      <p:pic>
        <p:nvPicPr>
          <p:cNvPr id="34" name="Picture 2" descr="Résultat de recherche d'images pour &quot;diablo II Inventory&quot;">
            <a:extLst>
              <a:ext uri="{FF2B5EF4-FFF2-40B4-BE49-F238E27FC236}">
                <a16:creationId xmlns:a16="http://schemas.microsoft.com/office/drawing/2014/main" id="{FEA3F13E-B1C0-43DE-8819-206827C0F5B2}"/>
              </a:ext>
            </a:extLst>
          </p:cNvPr>
          <p:cNvPicPr>
            <a:picLocks noChangeAspect="1"/>
          </p:cNvPicPr>
          <p:nvPr/>
        </p:nvPicPr>
        <p:blipFill>
          <a:blip r:embed="rId10"/>
          <a:srcRect l="19172" t="23660" r="73418" b="66465"/>
          <a:stretch>
            <a:fillRect/>
          </a:stretch>
        </p:blipFill>
        <p:spPr>
          <a:xfrm>
            <a:off x="2226152" y="2928109"/>
            <a:ext cx="564623" cy="564358"/>
          </a:xfrm>
          <a:prstGeom prst="rect">
            <a:avLst/>
          </a:prstGeom>
          <a:noFill/>
          <a:ln cap="flat">
            <a:noFill/>
          </a:ln>
        </p:spPr>
      </p:pic>
      <p:pic>
        <p:nvPicPr>
          <p:cNvPr id="35" name="Picture 6" descr="Résultat de recherche d'images pour &quot;diablo II Inventory&quot;">
            <a:extLst>
              <a:ext uri="{FF2B5EF4-FFF2-40B4-BE49-F238E27FC236}">
                <a16:creationId xmlns:a16="http://schemas.microsoft.com/office/drawing/2014/main" id="{B0A7E003-803B-41D8-8AFC-340B28F582BA}"/>
              </a:ext>
            </a:extLst>
          </p:cNvPr>
          <p:cNvPicPr>
            <a:picLocks noChangeAspect="1"/>
          </p:cNvPicPr>
          <p:nvPr/>
        </p:nvPicPr>
        <p:blipFill>
          <a:blip r:embed="rId10"/>
          <a:srcRect l="77451" t="52228" r="18656" b="32958"/>
          <a:stretch>
            <a:fillRect/>
          </a:stretch>
        </p:blipFill>
        <p:spPr>
          <a:xfrm>
            <a:off x="2219486" y="3493227"/>
            <a:ext cx="284680" cy="812508"/>
          </a:xfrm>
          <a:prstGeom prst="rect">
            <a:avLst/>
          </a:prstGeom>
          <a:noFill/>
          <a:ln cap="flat">
            <a:noFill/>
          </a:ln>
        </p:spPr>
      </p:pic>
      <p:pic>
        <p:nvPicPr>
          <p:cNvPr id="36" name="Picture 10" descr="Résultat de recherche d'images pour &quot;diablo II Inventory&quot;">
            <a:extLst>
              <a:ext uri="{FF2B5EF4-FFF2-40B4-BE49-F238E27FC236}">
                <a16:creationId xmlns:a16="http://schemas.microsoft.com/office/drawing/2014/main" id="{CEAAFE43-2160-486E-B97A-422F243B1245}"/>
              </a:ext>
            </a:extLst>
          </p:cNvPr>
          <p:cNvPicPr>
            <a:picLocks noChangeAspect="1"/>
          </p:cNvPicPr>
          <p:nvPr/>
        </p:nvPicPr>
        <p:blipFill>
          <a:blip r:embed="rId8"/>
          <a:srcRect l="55879" t="52427" r="36871" b="37614"/>
          <a:stretch>
            <a:fillRect/>
          </a:stretch>
        </p:blipFill>
        <p:spPr>
          <a:xfrm>
            <a:off x="2488795" y="4025170"/>
            <a:ext cx="552453" cy="569122"/>
          </a:xfrm>
          <a:prstGeom prst="rect">
            <a:avLst/>
          </a:prstGeom>
          <a:noFill/>
          <a:ln cap="flat">
            <a:noFill/>
          </a:ln>
        </p:spPr>
      </p:pic>
      <p:sp>
        <p:nvSpPr>
          <p:cNvPr id="37" name="Rectangle 10">
            <a:extLst>
              <a:ext uri="{FF2B5EF4-FFF2-40B4-BE49-F238E27FC236}">
                <a16:creationId xmlns:a16="http://schemas.microsoft.com/office/drawing/2014/main" id="{5619317B-D7C8-4C3C-9B68-1FC7990ADCF2}"/>
              </a:ext>
            </a:extLst>
          </p:cNvPr>
          <p:cNvSpPr/>
          <p:nvPr/>
        </p:nvSpPr>
        <p:spPr>
          <a:xfrm>
            <a:off x="4384630" y="3499856"/>
            <a:ext cx="567494" cy="1079842"/>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8" name="ZoneTexte 39">
            <a:extLst>
              <a:ext uri="{FF2B5EF4-FFF2-40B4-BE49-F238E27FC236}">
                <a16:creationId xmlns:a16="http://schemas.microsoft.com/office/drawing/2014/main" id="{A90A68BD-9C95-4CBF-ADAD-34321194A327}"/>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la potion de mana vers le haut afin de mettre le Teddy Bear à la place.</a:t>
            </a:r>
          </a:p>
        </p:txBody>
      </p:sp>
      <p:sp>
        <p:nvSpPr>
          <p:cNvPr id="39" name="TextBox 1">
            <a:extLst>
              <a:ext uri="{FF2B5EF4-FFF2-40B4-BE49-F238E27FC236}">
                <a16:creationId xmlns:a16="http://schemas.microsoft.com/office/drawing/2014/main" id="{8D403C16-C579-4949-92B8-8D43B7861102}"/>
              </a:ext>
            </a:extLst>
          </p:cNvPr>
          <p:cNvSpPr txBox="1"/>
          <p:nvPr/>
        </p:nvSpPr>
        <p:spPr>
          <a:xfrm>
            <a:off x="3865991" y="907304"/>
            <a:ext cx="428810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(1) – Solution 2 en 1 mouvement </a:t>
            </a:r>
          </a:p>
        </p:txBody>
      </p:sp>
      <p:pic>
        <p:nvPicPr>
          <p:cNvPr id="40" name="Picture 8" descr="Résultat de recherche d'images pour &quot;fire png&quot;">
            <a:extLst>
              <a:ext uri="{FF2B5EF4-FFF2-40B4-BE49-F238E27FC236}">
                <a16:creationId xmlns:a16="http://schemas.microsoft.com/office/drawing/2014/main" id="{C1FB14CD-83BB-42EF-B2A0-EA0DF52DF4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32B15B4E-FC09-4071-86A0-B0976B6B32F6}"/>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76">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93BEC7C2-6CE4-452C-98AB-3149F132F966}"/>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497FFAC3-79B3-486E-A721-08D537F98445}"/>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16EED283-356A-4C0A-AB25-44D9989136F9}"/>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2109FAAA-F2A7-48F3-9F4F-5B3FEA399396}"/>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723464A4-4F7B-4C67-BCD9-D93F63E4D407}"/>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2A093EFB-F118-4D36-92FB-AA7817FA0A0D}"/>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66A05C60-387B-4413-8A2D-8609F3F5AFE4}"/>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14633873-5118-4F37-8A43-43258355A6A1}"/>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8B4B4E9B-11D2-4039-B921-325534DF3A84}"/>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200487CD-1E01-4EFC-A7EF-5C96EE32C443}"/>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1194BDE6-B6D4-481B-94A2-A0DDF4CF914F}"/>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0">
            <a:extLst>
              <a:ext uri="{FF2B5EF4-FFF2-40B4-BE49-F238E27FC236}">
                <a16:creationId xmlns:a16="http://schemas.microsoft.com/office/drawing/2014/main" id="{0EB1F1B7-19AC-4810-972C-1417DC7BCF54}"/>
              </a:ext>
            </a:extLst>
          </p:cNvPr>
          <p:cNvPicPr>
            <a:picLocks noChangeAspect="1"/>
          </p:cNvPicPr>
          <p:nvPr/>
        </p:nvPicPr>
        <p:blipFill>
          <a:blip r:embed="rId4"/>
          <a:srcRect l="84835" t="47675" r="11116" b="37711"/>
          <a:stretch>
            <a:fillRect/>
          </a:stretch>
        </p:blipFill>
        <p:spPr>
          <a:xfrm>
            <a:off x="3571746" y="3437906"/>
            <a:ext cx="284085" cy="876379"/>
          </a:xfrm>
          <a:prstGeom prst="rect">
            <a:avLst/>
          </a:prstGeom>
          <a:noFill/>
          <a:ln cap="flat">
            <a:noFill/>
          </a:ln>
        </p:spPr>
      </p:pic>
      <p:grpSp>
        <p:nvGrpSpPr>
          <p:cNvPr id="14" name="Groupe 23">
            <a:extLst>
              <a:ext uri="{FF2B5EF4-FFF2-40B4-BE49-F238E27FC236}">
                <a16:creationId xmlns:a16="http://schemas.microsoft.com/office/drawing/2014/main" id="{545B2595-3788-4552-85AD-069D983400F0}"/>
              </a:ext>
            </a:extLst>
          </p:cNvPr>
          <p:cNvGrpSpPr/>
          <p:nvPr/>
        </p:nvGrpSpPr>
        <p:grpSpPr>
          <a:xfrm>
            <a:off x="3805165" y="2937574"/>
            <a:ext cx="646727" cy="793542"/>
            <a:chOff x="3805165" y="2937574"/>
            <a:chExt cx="646727" cy="793542"/>
          </a:xfrm>
        </p:grpSpPr>
        <p:grpSp>
          <p:nvGrpSpPr>
            <p:cNvPr id="15" name="Groupe 1">
              <a:extLst>
                <a:ext uri="{FF2B5EF4-FFF2-40B4-BE49-F238E27FC236}">
                  <a16:creationId xmlns:a16="http://schemas.microsoft.com/office/drawing/2014/main" id="{4266D379-4D3E-4288-B7FB-F11789949FEC}"/>
                </a:ext>
              </a:extLst>
            </p:cNvPr>
            <p:cNvGrpSpPr/>
            <p:nvPr/>
          </p:nvGrpSpPr>
          <p:grpSpPr>
            <a:xfrm>
              <a:off x="3867308" y="2937574"/>
              <a:ext cx="514175" cy="793542"/>
              <a:chOff x="3867308" y="2937574"/>
              <a:chExt cx="514175" cy="793542"/>
            </a:xfrm>
          </p:grpSpPr>
          <p:pic>
            <p:nvPicPr>
              <p:cNvPr id="16" name="Picture 8">
                <a:extLst>
                  <a:ext uri="{FF2B5EF4-FFF2-40B4-BE49-F238E27FC236}">
                    <a16:creationId xmlns:a16="http://schemas.microsoft.com/office/drawing/2014/main" id="{FCFFEACB-AA55-4B99-ADFC-536DADC06D34}"/>
                  </a:ext>
                </a:extLst>
              </p:cNvPr>
              <p:cNvPicPr>
                <a:picLocks noChangeAspect="1"/>
              </p:cNvPicPr>
              <p:nvPr/>
            </p:nvPicPr>
            <p:blipFill>
              <a:blip r:embed="rId5"/>
              <a:srcRect l="57397" t="58884" r="37982" b="34954"/>
              <a:stretch>
                <a:fillRect/>
              </a:stretch>
            </p:blipFill>
            <p:spPr>
              <a:xfrm>
                <a:off x="3867308" y="3469891"/>
                <a:ext cx="261225" cy="261225"/>
              </a:xfrm>
              <a:prstGeom prst="rect">
                <a:avLst/>
              </a:prstGeom>
              <a:noFill/>
              <a:ln cap="flat">
                <a:noFill/>
              </a:ln>
            </p:spPr>
          </p:pic>
          <p:pic>
            <p:nvPicPr>
              <p:cNvPr id="17" name="Picture 8">
                <a:extLst>
                  <a:ext uri="{FF2B5EF4-FFF2-40B4-BE49-F238E27FC236}">
                    <a16:creationId xmlns:a16="http://schemas.microsoft.com/office/drawing/2014/main" id="{47776967-B83F-40F7-B1A8-119C640B6109}"/>
                  </a:ext>
                </a:extLst>
              </p:cNvPr>
              <p:cNvPicPr>
                <a:picLocks noChangeAspect="1"/>
              </p:cNvPicPr>
              <p:nvPr/>
            </p:nvPicPr>
            <p:blipFill>
              <a:blip r:embed="rId5"/>
              <a:srcRect l="57397" t="58884" r="37982" b="34954"/>
              <a:stretch>
                <a:fillRect/>
              </a:stretch>
            </p:blipFill>
            <p:spPr>
              <a:xfrm>
                <a:off x="3867308" y="3202000"/>
                <a:ext cx="261225" cy="261225"/>
              </a:xfrm>
              <a:prstGeom prst="rect">
                <a:avLst/>
              </a:prstGeom>
              <a:noFill/>
              <a:ln cap="flat">
                <a:noFill/>
              </a:ln>
            </p:spPr>
          </p:pic>
          <p:pic>
            <p:nvPicPr>
              <p:cNvPr id="18" name="Picture 8">
                <a:extLst>
                  <a:ext uri="{FF2B5EF4-FFF2-40B4-BE49-F238E27FC236}">
                    <a16:creationId xmlns:a16="http://schemas.microsoft.com/office/drawing/2014/main" id="{2F0B0305-2283-4DD0-A5B3-9844F4886090}"/>
                  </a:ext>
                </a:extLst>
              </p:cNvPr>
              <p:cNvPicPr>
                <a:picLocks noChangeAspect="1"/>
              </p:cNvPicPr>
              <p:nvPr/>
            </p:nvPicPr>
            <p:blipFill>
              <a:blip r:embed="rId5"/>
              <a:srcRect l="57397" t="58884" r="37982" b="34954"/>
              <a:stretch>
                <a:fillRect/>
              </a:stretch>
            </p:blipFill>
            <p:spPr>
              <a:xfrm>
                <a:off x="3871990" y="2940774"/>
                <a:ext cx="261225" cy="261225"/>
              </a:xfrm>
              <a:prstGeom prst="rect">
                <a:avLst/>
              </a:prstGeom>
              <a:noFill/>
              <a:ln cap="flat">
                <a:noFill/>
              </a:ln>
            </p:spPr>
          </p:pic>
          <p:pic>
            <p:nvPicPr>
              <p:cNvPr id="19" name="Picture 8">
                <a:extLst>
                  <a:ext uri="{FF2B5EF4-FFF2-40B4-BE49-F238E27FC236}">
                    <a16:creationId xmlns:a16="http://schemas.microsoft.com/office/drawing/2014/main" id="{A0C21545-85C5-47AC-8C03-3A722198AE1F}"/>
                  </a:ext>
                </a:extLst>
              </p:cNvPr>
              <p:cNvPicPr>
                <a:picLocks noChangeAspect="1"/>
              </p:cNvPicPr>
              <p:nvPr/>
            </p:nvPicPr>
            <p:blipFill>
              <a:blip r:embed="rId5"/>
              <a:srcRect l="57397" t="58884" r="37982" b="34954"/>
              <a:stretch>
                <a:fillRect/>
              </a:stretch>
            </p:blipFill>
            <p:spPr>
              <a:xfrm>
                <a:off x="4108993" y="2937574"/>
                <a:ext cx="261225" cy="261225"/>
              </a:xfrm>
              <a:prstGeom prst="rect">
                <a:avLst/>
              </a:prstGeom>
              <a:noFill/>
              <a:ln cap="flat">
                <a:noFill/>
              </a:ln>
            </p:spPr>
          </p:pic>
          <p:pic>
            <p:nvPicPr>
              <p:cNvPr id="20" name="Picture 8">
                <a:extLst>
                  <a:ext uri="{FF2B5EF4-FFF2-40B4-BE49-F238E27FC236}">
                    <a16:creationId xmlns:a16="http://schemas.microsoft.com/office/drawing/2014/main" id="{0FD492A7-0B01-4D22-9197-8467B3C7C231}"/>
                  </a:ext>
                </a:extLst>
              </p:cNvPr>
              <p:cNvPicPr>
                <a:picLocks noChangeAspect="1"/>
              </p:cNvPicPr>
              <p:nvPr/>
            </p:nvPicPr>
            <p:blipFill>
              <a:blip r:embed="rId5"/>
              <a:srcRect l="57397" t="58884" r="37982" b="34954"/>
              <a:stretch>
                <a:fillRect/>
              </a:stretch>
            </p:blipFill>
            <p:spPr>
              <a:xfrm>
                <a:off x="4120258" y="3198790"/>
                <a:ext cx="261225" cy="261225"/>
              </a:xfrm>
              <a:prstGeom prst="rect">
                <a:avLst/>
              </a:prstGeom>
              <a:noFill/>
              <a:ln cap="flat">
                <a:noFill/>
              </a:ln>
            </p:spPr>
          </p:pic>
          <p:pic>
            <p:nvPicPr>
              <p:cNvPr id="21" name="Picture 8">
                <a:extLst>
                  <a:ext uri="{FF2B5EF4-FFF2-40B4-BE49-F238E27FC236}">
                    <a16:creationId xmlns:a16="http://schemas.microsoft.com/office/drawing/2014/main" id="{8DA93D0D-1FE3-4000-9BFA-C252297FCC10}"/>
                  </a:ext>
                </a:extLst>
              </p:cNvPr>
              <p:cNvPicPr>
                <a:picLocks noChangeAspect="1"/>
              </p:cNvPicPr>
              <p:nvPr/>
            </p:nvPicPr>
            <p:blipFill>
              <a:blip r:embed="rId5"/>
              <a:srcRect l="57397" t="58884" r="37982" b="34954"/>
              <a:stretch>
                <a:fillRect/>
              </a:stretch>
            </p:blipFill>
            <p:spPr>
              <a:xfrm>
                <a:off x="4115586" y="3456816"/>
                <a:ext cx="261225" cy="261225"/>
              </a:xfrm>
              <a:prstGeom prst="rect">
                <a:avLst/>
              </a:prstGeom>
              <a:noFill/>
              <a:ln cap="flat">
                <a:noFill/>
              </a:ln>
            </p:spPr>
          </p:pic>
        </p:grpSp>
        <p:pic>
          <p:nvPicPr>
            <p:cNvPr id="22" name="Picture 2" descr="Résultat de recherche d'images pour &quot;Nounours en peluche png&quot;">
              <a:extLst>
                <a:ext uri="{FF2B5EF4-FFF2-40B4-BE49-F238E27FC236}">
                  <a16:creationId xmlns:a16="http://schemas.microsoft.com/office/drawing/2014/main" id="{D623A1E5-FA1D-48B3-A2C2-B8743CB2FC26}"/>
                </a:ext>
              </a:extLst>
            </p:cNvPr>
            <p:cNvPicPr>
              <a:picLocks noChangeAspect="1"/>
            </p:cNvPicPr>
            <p:nvPr/>
          </p:nvPicPr>
          <p:blipFill>
            <a:blip r:embed="rId6"/>
            <a:srcRect/>
            <a:stretch>
              <a:fillRect/>
            </a:stretch>
          </p:blipFill>
          <p:spPr>
            <a:xfrm>
              <a:off x="3805165" y="3017209"/>
              <a:ext cx="646727" cy="646727"/>
            </a:xfrm>
            <a:prstGeom prst="rect">
              <a:avLst/>
            </a:prstGeom>
            <a:noFill/>
            <a:ln cap="flat">
              <a:noFill/>
            </a:ln>
          </p:spPr>
        </p:pic>
      </p:grpSp>
      <p:pic>
        <p:nvPicPr>
          <p:cNvPr id="23" name="Picture 14" descr="Résultat de recherche d'images pour &quot;diablo II Inventory&quot;">
            <a:extLst>
              <a:ext uri="{FF2B5EF4-FFF2-40B4-BE49-F238E27FC236}">
                <a16:creationId xmlns:a16="http://schemas.microsoft.com/office/drawing/2014/main" id="{31D6E1E6-EC8B-48DB-8CCD-FF7879296B98}"/>
              </a:ext>
            </a:extLst>
          </p:cNvPr>
          <p:cNvPicPr>
            <a:picLocks noChangeAspect="1"/>
          </p:cNvPicPr>
          <p:nvPr/>
        </p:nvPicPr>
        <p:blipFill>
          <a:blip r:embed="rId7"/>
          <a:srcRect l="75517" t="52700" r="15345" b="22529"/>
          <a:stretch>
            <a:fillRect/>
          </a:stretch>
        </p:blipFill>
        <p:spPr>
          <a:xfrm>
            <a:off x="3049642" y="2929582"/>
            <a:ext cx="539166" cy="1096137"/>
          </a:xfrm>
          <a:prstGeom prst="rect">
            <a:avLst/>
          </a:prstGeom>
          <a:noFill/>
          <a:ln cap="flat">
            <a:noFill/>
          </a:ln>
        </p:spPr>
      </p:pic>
      <p:pic>
        <p:nvPicPr>
          <p:cNvPr id="24" name="Picture 10" descr="Résultat de recherche d'images pour &quot;diablo II Inventory&quot;">
            <a:extLst>
              <a:ext uri="{FF2B5EF4-FFF2-40B4-BE49-F238E27FC236}">
                <a16:creationId xmlns:a16="http://schemas.microsoft.com/office/drawing/2014/main" id="{E19A38B1-101D-4D28-9A71-75070EB5B6AA}"/>
              </a:ext>
            </a:extLst>
          </p:cNvPr>
          <p:cNvPicPr>
            <a:picLocks noChangeAspect="1"/>
          </p:cNvPicPr>
          <p:nvPr/>
        </p:nvPicPr>
        <p:blipFill>
          <a:blip r:embed="rId8"/>
          <a:srcRect l="55879" t="52427" r="36871" b="37614"/>
          <a:stretch>
            <a:fillRect/>
          </a:stretch>
        </p:blipFill>
        <p:spPr>
          <a:xfrm>
            <a:off x="3047164" y="4025170"/>
            <a:ext cx="538572" cy="554821"/>
          </a:xfrm>
          <a:prstGeom prst="rect">
            <a:avLst/>
          </a:prstGeom>
          <a:noFill/>
          <a:ln cap="flat">
            <a:noFill/>
          </a:ln>
        </p:spPr>
      </p:pic>
      <p:pic>
        <p:nvPicPr>
          <p:cNvPr id="25" name="Picture 24" descr="Résultat de recherche d'images pour &quot;diablo II Inventory&quot;">
            <a:extLst>
              <a:ext uri="{FF2B5EF4-FFF2-40B4-BE49-F238E27FC236}">
                <a16:creationId xmlns:a16="http://schemas.microsoft.com/office/drawing/2014/main" id="{F0F65DB4-E83C-42CC-AA50-EFE29AD7D1DB}"/>
              </a:ext>
            </a:extLst>
          </p:cNvPr>
          <p:cNvPicPr>
            <a:picLocks noChangeAspect="1"/>
          </p:cNvPicPr>
          <p:nvPr/>
        </p:nvPicPr>
        <p:blipFill>
          <a:blip r:embed="rId9"/>
          <a:srcRect l="37376" t="23501" r="58937" b="62042"/>
          <a:stretch>
            <a:fillRect/>
          </a:stretch>
        </p:blipFill>
        <p:spPr>
          <a:xfrm>
            <a:off x="3846652" y="3758366"/>
            <a:ext cx="271055" cy="797091"/>
          </a:xfrm>
          <a:prstGeom prst="rect">
            <a:avLst/>
          </a:prstGeom>
          <a:noFill/>
          <a:ln cap="flat">
            <a:noFill/>
          </a:ln>
        </p:spPr>
      </p:pic>
      <p:pic>
        <p:nvPicPr>
          <p:cNvPr id="26" name="Picture 22">
            <a:extLst>
              <a:ext uri="{FF2B5EF4-FFF2-40B4-BE49-F238E27FC236}">
                <a16:creationId xmlns:a16="http://schemas.microsoft.com/office/drawing/2014/main" id="{53CD3149-4C92-47E9-A253-365105B8369A}"/>
              </a:ext>
            </a:extLst>
          </p:cNvPr>
          <p:cNvPicPr>
            <a:picLocks noChangeAspect="1"/>
          </p:cNvPicPr>
          <p:nvPr/>
        </p:nvPicPr>
        <p:blipFill>
          <a:blip r:embed="rId4"/>
          <a:srcRect l="77623" t="52334" r="18483" b="42722"/>
          <a:stretch>
            <a:fillRect/>
          </a:stretch>
        </p:blipFill>
        <p:spPr>
          <a:xfrm>
            <a:off x="4638614" y="2920008"/>
            <a:ext cx="317516" cy="302401"/>
          </a:xfrm>
          <a:prstGeom prst="rect">
            <a:avLst/>
          </a:prstGeom>
          <a:noFill/>
          <a:ln cap="flat">
            <a:noFill/>
          </a:ln>
        </p:spPr>
      </p:pic>
      <p:pic>
        <p:nvPicPr>
          <p:cNvPr id="27" name="Picture 20">
            <a:extLst>
              <a:ext uri="{FF2B5EF4-FFF2-40B4-BE49-F238E27FC236}">
                <a16:creationId xmlns:a16="http://schemas.microsoft.com/office/drawing/2014/main" id="{B58726D6-46EA-403C-B7FA-EA3D52F7215E}"/>
              </a:ext>
            </a:extLst>
          </p:cNvPr>
          <p:cNvPicPr>
            <a:picLocks noChangeAspect="1"/>
          </p:cNvPicPr>
          <p:nvPr/>
        </p:nvPicPr>
        <p:blipFill>
          <a:blip r:embed="rId4"/>
          <a:srcRect l="81408" t="52417" r="14873" b="42833"/>
          <a:stretch>
            <a:fillRect/>
          </a:stretch>
        </p:blipFill>
        <p:spPr>
          <a:xfrm>
            <a:off x="4373620" y="2917548"/>
            <a:ext cx="297408" cy="284899"/>
          </a:xfrm>
          <a:prstGeom prst="rect">
            <a:avLst/>
          </a:prstGeom>
          <a:noFill/>
          <a:ln cap="flat">
            <a:noFill/>
          </a:ln>
        </p:spPr>
      </p:pic>
      <p:pic>
        <p:nvPicPr>
          <p:cNvPr id="28" name="Picture 22">
            <a:extLst>
              <a:ext uri="{FF2B5EF4-FFF2-40B4-BE49-F238E27FC236}">
                <a16:creationId xmlns:a16="http://schemas.microsoft.com/office/drawing/2014/main" id="{4F7C1C6F-B934-47D1-9F15-67BFA1EF6956}"/>
              </a:ext>
            </a:extLst>
          </p:cNvPr>
          <p:cNvPicPr>
            <a:picLocks noChangeAspect="1"/>
          </p:cNvPicPr>
          <p:nvPr/>
        </p:nvPicPr>
        <p:blipFill>
          <a:blip r:embed="rId4"/>
          <a:srcRect l="77623" t="52334" r="18483" b="42722"/>
          <a:stretch>
            <a:fillRect/>
          </a:stretch>
        </p:blipFill>
        <p:spPr>
          <a:xfrm>
            <a:off x="4644959" y="3184562"/>
            <a:ext cx="317516" cy="302401"/>
          </a:xfrm>
          <a:prstGeom prst="rect">
            <a:avLst/>
          </a:prstGeom>
          <a:noFill/>
          <a:ln cap="flat">
            <a:noFill/>
          </a:ln>
        </p:spPr>
      </p:pic>
      <p:pic>
        <p:nvPicPr>
          <p:cNvPr id="29" name="Picture 20">
            <a:extLst>
              <a:ext uri="{FF2B5EF4-FFF2-40B4-BE49-F238E27FC236}">
                <a16:creationId xmlns:a16="http://schemas.microsoft.com/office/drawing/2014/main" id="{AA06C803-3236-4CEA-B2B1-8E4A52013F17}"/>
              </a:ext>
            </a:extLst>
          </p:cNvPr>
          <p:cNvPicPr>
            <a:picLocks noChangeAspect="1"/>
          </p:cNvPicPr>
          <p:nvPr/>
        </p:nvPicPr>
        <p:blipFill>
          <a:blip r:embed="rId4"/>
          <a:srcRect l="81408" t="52417" r="14873" b="42833"/>
          <a:stretch>
            <a:fillRect/>
          </a:stretch>
        </p:blipFill>
        <p:spPr>
          <a:xfrm>
            <a:off x="4373620" y="3187799"/>
            <a:ext cx="297408" cy="284899"/>
          </a:xfrm>
          <a:prstGeom prst="rect">
            <a:avLst/>
          </a:prstGeom>
          <a:noFill/>
          <a:ln cap="flat">
            <a:noFill/>
          </a:ln>
        </p:spPr>
      </p:pic>
      <p:pic>
        <p:nvPicPr>
          <p:cNvPr id="30" name="Picture 22">
            <a:extLst>
              <a:ext uri="{FF2B5EF4-FFF2-40B4-BE49-F238E27FC236}">
                <a16:creationId xmlns:a16="http://schemas.microsoft.com/office/drawing/2014/main" id="{7181CC2B-6C94-4528-8DD9-29CFCC5771F7}"/>
              </a:ext>
            </a:extLst>
          </p:cNvPr>
          <p:cNvPicPr>
            <a:picLocks noChangeAspect="1"/>
          </p:cNvPicPr>
          <p:nvPr/>
        </p:nvPicPr>
        <p:blipFill>
          <a:blip r:embed="rId4"/>
          <a:srcRect l="77623" t="52334" r="18483" b="42722"/>
          <a:stretch>
            <a:fillRect/>
          </a:stretch>
        </p:blipFill>
        <p:spPr>
          <a:xfrm>
            <a:off x="4651699" y="3463125"/>
            <a:ext cx="317516" cy="302401"/>
          </a:xfrm>
          <a:prstGeom prst="rect">
            <a:avLst/>
          </a:prstGeom>
          <a:noFill/>
          <a:ln cap="flat">
            <a:noFill/>
          </a:ln>
        </p:spPr>
      </p:pic>
      <p:pic>
        <p:nvPicPr>
          <p:cNvPr id="31" name="Picture 22">
            <a:extLst>
              <a:ext uri="{FF2B5EF4-FFF2-40B4-BE49-F238E27FC236}">
                <a16:creationId xmlns:a16="http://schemas.microsoft.com/office/drawing/2014/main" id="{92C655B6-9E42-47F6-AE94-97488CC338A2}"/>
              </a:ext>
            </a:extLst>
          </p:cNvPr>
          <p:cNvPicPr>
            <a:picLocks noChangeAspect="1"/>
          </p:cNvPicPr>
          <p:nvPr/>
        </p:nvPicPr>
        <p:blipFill>
          <a:blip r:embed="rId4"/>
          <a:srcRect l="77623" t="52334" r="18483" b="42722"/>
          <a:stretch>
            <a:fillRect/>
          </a:stretch>
        </p:blipFill>
        <p:spPr>
          <a:xfrm>
            <a:off x="4644082" y="3735479"/>
            <a:ext cx="317516" cy="302401"/>
          </a:xfrm>
          <a:prstGeom prst="rect">
            <a:avLst/>
          </a:prstGeom>
          <a:noFill/>
          <a:ln cap="flat">
            <a:noFill/>
          </a:ln>
        </p:spPr>
      </p:pic>
      <p:pic>
        <p:nvPicPr>
          <p:cNvPr id="32" name="Picture 6" descr="Résultat de recherche d'images pour &quot;diablo II Inventory&quot;">
            <a:extLst>
              <a:ext uri="{FF2B5EF4-FFF2-40B4-BE49-F238E27FC236}">
                <a16:creationId xmlns:a16="http://schemas.microsoft.com/office/drawing/2014/main" id="{6B4AB6FC-DDAA-48D6-A157-E2654E16FD16}"/>
              </a:ext>
            </a:extLst>
          </p:cNvPr>
          <p:cNvPicPr>
            <a:picLocks noChangeAspect="1"/>
          </p:cNvPicPr>
          <p:nvPr/>
        </p:nvPicPr>
        <p:blipFill>
          <a:blip r:embed="rId10"/>
          <a:srcRect l="77451" t="52228" r="18656" b="32958"/>
          <a:stretch>
            <a:fillRect/>
          </a:stretch>
        </p:blipFill>
        <p:spPr>
          <a:xfrm>
            <a:off x="4117954" y="3767190"/>
            <a:ext cx="284680" cy="812508"/>
          </a:xfrm>
          <a:prstGeom prst="rect">
            <a:avLst/>
          </a:prstGeom>
          <a:noFill/>
          <a:ln cap="flat">
            <a:noFill/>
          </a:ln>
        </p:spPr>
      </p:pic>
      <p:pic>
        <p:nvPicPr>
          <p:cNvPr id="33" name="Picture 6" descr="Résultat de recherche d'images pour &quot;diablo II Inventory&quot;">
            <a:extLst>
              <a:ext uri="{FF2B5EF4-FFF2-40B4-BE49-F238E27FC236}">
                <a16:creationId xmlns:a16="http://schemas.microsoft.com/office/drawing/2014/main" id="{E553AC24-C113-4C20-BB96-0B3E8B83D78D}"/>
              </a:ext>
            </a:extLst>
          </p:cNvPr>
          <p:cNvPicPr>
            <a:picLocks noChangeAspect="1"/>
          </p:cNvPicPr>
          <p:nvPr/>
        </p:nvPicPr>
        <p:blipFill>
          <a:blip r:embed="rId10"/>
          <a:srcRect l="77451" t="52228" r="18656" b="32958"/>
          <a:stretch>
            <a:fillRect/>
          </a:stretch>
        </p:blipFill>
        <p:spPr>
          <a:xfrm>
            <a:off x="2769662" y="2938424"/>
            <a:ext cx="284680" cy="812508"/>
          </a:xfrm>
          <a:prstGeom prst="rect">
            <a:avLst/>
          </a:prstGeom>
          <a:noFill/>
          <a:ln cap="flat">
            <a:noFill/>
          </a:ln>
        </p:spPr>
      </p:pic>
      <p:pic>
        <p:nvPicPr>
          <p:cNvPr id="34" name="Picture 2" descr="Résultat de recherche d'images pour &quot;diablo II Inventory&quot;">
            <a:extLst>
              <a:ext uri="{FF2B5EF4-FFF2-40B4-BE49-F238E27FC236}">
                <a16:creationId xmlns:a16="http://schemas.microsoft.com/office/drawing/2014/main" id="{0F539A0A-9E85-427C-9E94-2C66F04D87F8}"/>
              </a:ext>
            </a:extLst>
          </p:cNvPr>
          <p:cNvPicPr>
            <a:picLocks noChangeAspect="1"/>
          </p:cNvPicPr>
          <p:nvPr/>
        </p:nvPicPr>
        <p:blipFill>
          <a:blip r:embed="rId10"/>
          <a:srcRect l="19172" t="23660" r="73418" b="66465"/>
          <a:stretch>
            <a:fillRect/>
          </a:stretch>
        </p:blipFill>
        <p:spPr>
          <a:xfrm>
            <a:off x="2226152" y="2928109"/>
            <a:ext cx="564623" cy="564358"/>
          </a:xfrm>
          <a:prstGeom prst="rect">
            <a:avLst/>
          </a:prstGeom>
          <a:noFill/>
          <a:ln cap="flat">
            <a:noFill/>
          </a:ln>
        </p:spPr>
      </p:pic>
      <p:pic>
        <p:nvPicPr>
          <p:cNvPr id="35" name="Picture 6" descr="Résultat de recherche d'images pour &quot;diablo II Inventory&quot;">
            <a:extLst>
              <a:ext uri="{FF2B5EF4-FFF2-40B4-BE49-F238E27FC236}">
                <a16:creationId xmlns:a16="http://schemas.microsoft.com/office/drawing/2014/main" id="{FECAF973-BAF4-4C5B-BABB-FF4301ED67B8}"/>
              </a:ext>
            </a:extLst>
          </p:cNvPr>
          <p:cNvPicPr>
            <a:picLocks noChangeAspect="1"/>
          </p:cNvPicPr>
          <p:nvPr/>
        </p:nvPicPr>
        <p:blipFill>
          <a:blip r:embed="rId10"/>
          <a:srcRect l="77451" t="52228" r="18656" b="32958"/>
          <a:stretch>
            <a:fillRect/>
          </a:stretch>
        </p:blipFill>
        <p:spPr>
          <a:xfrm>
            <a:off x="2219486" y="3493227"/>
            <a:ext cx="284680" cy="812508"/>
          </a:xfrm>
          <a:prstGeom prst="rect">
            <a:avLst/>
          </a:prstGeom>
          <a:noFill/>
          <a:ln cap="flat">
            <a:noFill/>
          </a:ln>
        </p:spPr>
      </p:pic>
      <p:pic>
        <p:nvPicPr>
          <p:cNvPr id="36" name="Picture 10" descr="Résultat de recherche d'images pour &quot;diablo II Inventory&quot;">
            <a:extLst>
              <a:ext uri="{FF2B5EF4-FFF2-40B4-BE49-F238E27FC236}">
                <a16:creationId xmlns:a16="http://schemas.microsoft.com/office/drawing/2014/main" id="{27F9BE3C-F305-43E0-BC98-F79F3628D165}"/>
              </a:ext>
            </a:extLst>
          </p:cNvPr>
          <p:cNvPicPr>
            <a:picLocks noChangeAspect="1"/>
          </p:cNvPicPr>
          <p:nvPr/>
        </p:nvPicPr>
        <p:blipFill>
          <a:blip r:embed="rId8"/>
          <a:srcRect l="55879" t="52427" r="36871" b="37614"/>
          <a:stretch>
            <a:fillRect/>
          </a:stretch>
        </p:blipFill>
        <p:spPr>
          <a:xfrm>
            <a:off x="2488795" y="4025170"/>
            <a:ext cx="552453" cy="569122"/>
          </a:xfrm>
          <a:prstGeom prst="rect">
            <a:avLst/>
          </a:prstGeom>
          <a:noFill/>
          <a:ln cap="flat">
            <a:noFill/>
          </a:ln>
        </p:spPr>
      </p:pic>
      <p:sp>
        <p:nvSpPr>
          <p:cNvPr id="37" name="Rectangle 10">
            <a:extLst>
              <a:ext uri="{FF2B5EF4-FFF2-40B4-BE49-F238E27FC236}">
                <a16:creationId xmlns:a16="http://schemas.microsoft.com/office/drawing/2014/main" id="{1D10D266-8BDC-4429-80A2-B2619A53F738}"/>
              </a:ext>
            </a:extLst>
          </p:cNvPr>
          <p:cNvSpPr/>
          <p:nvPr/>
        </p:nvSpPr>
        <p:spPr>
          <a:xfrm>
            <a:off x="3825200" y="2920008"/>
            <a:ext cx="567494" cy="820792"/>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8" name="ZoneTexte 39">
            <a:extLst>
              <a:ext uri="{FF2B5EF4-FFF2-40B4-BE49-F238E27FC236}">
                <a16:creationId xmlns:a16="http://schemas.microsoft.com/office/drawing/2014/main" id="{DE2DA233-C44C-4515-AAEE-F1794BF6892B}"/>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le grimoire à côté de l’autre grimoire afin de mettre le Teddy Bear à la place.</a:t>
            </a:r>
          </a:p>
        </p:txBody>
      </p:sp>
      <p:sp>
        <p:nvSpPr>
          <p:cNvPr id="39" name="Rectangle 10">
            <a:extLst>
              <a:ext uri="{FF2B5EF4-FFF2-40B4-BE49-F238E27FC236}">
                <a16:creationId xmlns:a16="http://schemas.microsoft.com/office/drawing/2014/main" id="{BAB4BE76-BFD8-4AB4-AEA9-614BB3D9433D}"/>
              </a:ext>
            </a:extLst>
          </p:cNvPr>
          <p:cNvSpPr/>
          <p:nvPr/>
        </p:nvSpPr>
        <p:spPr>
          <a:xfrm>
            <a:off x="3064117" y="4016373"/>
            <a:ext cx="567494" cy="539084"/>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0" name="TextBox 1">
            <a:extLst>
              <a:ext uri="{FF2B5EF4-FFF2-40B4-BE49-F238E27FC236}">
                <a16:creationId xmlns:a16="http://schemas.microsoft.com/office/drawing/2014/main" id="{AF25F615-F8D3-4741-B1C7-1D85209C0D72}"/>
              </a:ext>
            </a:extLst>
          </p:cNvPr>
          <p:cNvSpPr txBox="1"/>
          <p:nvPr/>
        </p:nvSpPr>
        <p:spPr>
          <a:xfrm>
            <a:off x="3865991" y="907304"/>
            <a:ext cx="428810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(1) – Solution 3 en 1 mouvement </a:t>
            </a:r>
          </a:p>
        </p:txBody>
      </p:sp>
      <p:pic>
        <p:nvPicPr>
          <p:cNvPr id="41" name="Picture 8" descr="Résultat de recherche d'images pour &quot;fire png&quot;">
            <a:extLst>
              <a:ext uri="{FF2B5EF4-FFF2-40B4-BE49-F238E27FC236}">
                <a16:creationId xmlns:a16="http://schemas.microsoft.com/office/drawing/2014/main" id="{98A16101-EC0D-4B49-B2FA-93AB7D94DA6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76A3E1AF-D11D-4F21-BB59-A8D30DEB3729}"/>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77">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34F90DF5-2F9D-460B-852C-D758D4494BAC}"/>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912C9B25-5F40-439C-8CA8-7CA8507A84EF}"/>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0548889B-8231-4480-A360-80A3A3BB9801}"/>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1C18FFAE-A82B-440E-A6C2-309E4CFF2318}"/>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3256374D-8036-4CCE-9AAE-ACF476BAE43B}"/>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A791BB3F-AD16-45FF-BF8B-51C9E8B351B5}"/>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C7BB6480-4971-425F-AD98-44F3AC61FA9F}"/>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1E1F1BC0-F5FB-4655-BA28-60D94951B662}"/>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64B96119-077F-469F-9355-977E9AD8824A}"/>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CB50F2B1-12D3-46A5-B7D5-57066F342401}"/>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0EE93264-5E49-495C-ADF0-E6DD707F08C8}"/>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0">
            <a:extLst>
              <a:ext uri="{FF2B5EF4-FFF2-40B4-BE49-F238E27FC236}">
                <a16:creationId xmlns:a16="http://schemas.microsoft.com/office/drawing/2014/main" id="{03361994-A274-405D-BB8C-590AA6E9FEDF}"/>
              </a:ext>
            </a:extLst>
          </p:cNvPr>
          <p:cNvPicPr>
            <a:picLocks noChangeAspect="1"/>
          </p:cNvPicPr>
          <p:nvPr/>
        </p:nvPicPr>
        <p:blipFill>
          <a:blip r:embed="rId4"/>
          <a:srcRect l="84835" t="47675" r="11116" b="37711"/>
          <a:stretch>
            <a:fillRect/>
          </a:stretch>
        </p:blipFill>
        <p:spPr>
          <a:xfrm>
            <a:off x="3571746" y="3437906"/>
            <a:ext cx="284085" cy="876379"/>
          </a:xfrm>
          <a:prstGeom prst="rect">
            <a:avLst/>
          </a:prstGeom>
          <a:noFill/>
          <a:ln cap="flat">
            <a:noFill/>
          </a:ln>
        </p:spPr>
      </p:pic>
      <p:grpSp>
        <p:nvGrpSpPr>
          <p:cNvPr id="14" name="Groupe 23">
            <a:extLst>
              <a:ext uri="{FF2B5EF4-FFF2-40B4-BE49-F238E27FC236}">
                <a16:creationId xmlns:a16="http://schemas.microsoft.com/office/drawing/2014/main" id="{A38546AA-C6B3-4857-8AB0-62B05A78279D}"/>
              </a:ext>
            </a:extLst>
          </p:cNvPr>
          <p:cNvGrpSpPr/>
          <p:nvPr/>
        </p:nvGrpSpPr>
        <p:grpSpPr>
          <a:xfrm>
            <a:off x="2456983" y="3761667"/>
            <a:ext cx="646727" cy="793552"/>
            <a:chOff x="2456983" y="3761667"/>
            <a:chExt cx="646727" cy="793552"/>
          </a:xfrm>
        </p:grpSpPr>
        <p:grpSp>
          <p:nvGrpSpPr>
            <p:cNvPr id="15" name="Groupe 1">
              <a:extLst>
                <a:ext uri="{FF2B5EF4-FFF2-40B4-BE49-F238E27FC236}">
                  <a16:creationId xmlns:a16="http://schemas.microsoft.com/office/drawing/2014/main" id="{F8567426-3FFD-477E-9419-677EA8BAB142}"/>
                </a:ext>
              </a:extLst>
            </p:cNvPr>
            <p:cNvGrpSpPr/>
            <p:nvPr/>
          </p:nvGrpSpPr>
          <p:grpSpPr>
            <a:xfrm>
              <a:off x="2519126" y="3761667"/>
              <a:ext cx="514175" cy="793552"/>
              <a:chOff x="2519126" y="3761667"/>
              <a:chExt cx="514175" cy="793552"/>
            </a:xfrm>
          </p:grpSpPr>
          <p:pic>
            <p:nvPicPr>
              <p:cNvPr id="16" name="Picture 8">
                <a:extLst>
                  <a:ext uri="{FF2B5EF4-FFF2-40B4-BE49-F238E27FC236}">
                    <a16:creationId xmlns:a16="http://schemas.microsoft.com/office/drawing/2014/main" id="{D7AC1D81-9364-47F1-A9CA-E1B5D05F8FA3}"/>
                  </a:ext>
                </a:extLst>
              </p:cNvPr>
              <p:cNvPicPr>
                <a:picLocks noChangeAspect="1"/>
              </p:cNvPicPr>
              <p:nvPr/>
            </p:nvPicPr>
            <p:blipFill>
              <a:blip r:embed="rId5"/>
              <a:srcRect l="57397" t="58884" r="37982" b="34954"/>
              <a:stretch>
                <a:fillRect/>
              </a:stretch>
            </p:blipFill>
            <p:spPr>
              <a:xfrm>
                <a:off x="2519126" y="4293994"/>
                <a:ext cx="261225" cy="261225"/>
              </a:xfrm>
              <a:prstGeom prst="rect">
                <a:avLst/>
              </a:prstGeom>
              <a:noFill/>
              <a:ln cap="flat">
                <a:noFill/>
              </a:ln>
            </p:spPr>
          </p:pic>
          <p:pic>
            <p:nvPicPr>
              <p:cNvPr id="17" name="Picture 8">
                <a:extLst>
                  <a:ext uri="{FF2B5EF4-FFF2-40B4-BE49-F238E27FC236}">
                    <a16:creationId xmlns:a16="http://schemas.microsoft.com/office/drawing/2014/main" id="{116FA1D1-20C8-43D7-810D-A1D2F3074810}"/>
                  </a:ext>
                </a:extLst>
              </p:cNvPr>
              <p:cNvPicPr>
                <a:picLocks noChangeAspect="1"/>
              </p:cNvPicPr>
              <p:nvPr/>
            </p:nvPicPr>
            <p:blipFill>
              <a:blip r:embed="rId5"/>
              <a:srcRect l="57397" t="58884" r="37982" b="34954"/>
              <a:stretch>
                <a:fillRect/>
              </a:stretch>
            </p:blipFill>
            <p:spPr>
              <a:xfrm>
                <a:off x="2519126" y="4026094"/>
                <a:ext cx="261225" cy="261225"/>
              </a:xfrm>
              <a:prstGeom prst="rect">
                <a:avLst/>
              </a:prstGeom>
              <a:noFill/>
              <a:ln cap="flat">
                <a:noFill/>
              </a:ln>
            </p:spPr>
          </p:pic>
          <p:pic>
            <p:nvPicPr>
              <p:cNvPr id="18" name="Picture 8">
                <a:extLst>
                  <a:ext uri="{FF2B5EF4-FFF2-40B4-BE49-F238E27FC236}">
                    <a16:creationId xmlns:a16="http://schemas.microsoft.com/office/drawing/2014/main" id="{D7611194-9613-47B2-A02C-74283BDB8B73}"/>
                  </a:ext>
                </a:extLst>
              </p:cNvPr>
              <p:cNvPicPr>
                <a:picLocks noChangeAspect="1"/>
              </p:cNvPicPr>
              <p:nvPr/>
            </p:nvPicPr>
            <p:blipFill>
              <a:blip r:embed="rId5"/>
              <a:srcRect l="57397" t="58884" r="37982" b="34954"/>
              <a:stretch>
                <a:fillRect/>
              </a:stretch>
            </p:blipFill>
            <p:spPr>
              <a:xfrm>
                <a:off x="2523798" y="3764868"/>
                <a:ext cx="261225" cy="261225"/>
              </a:xfrm>
              <a:prstGeom prst="rect">
                <a:avLst/>
              </a:prstGeom>
              <a:noFill/>
              <a:ln cap="flat">
                <a:noFill/>
              </a:ln>
            </p:spPr>
          </p:pic>
          <p:pic>
            <p:nvPicPr>
              <p:cNvPr id="19" name="Picture 8">
                <a:extLst>
                  <a:ext uri="{FF2B5EF4-FFF2-40B4-BE49-F238E27FC236}">
                    <a16:creationId xmlns:a16="http://schemas.microsoft.com/office/drawing/2014/main" id="{494CB432-616B-4018-B4E0-7D759B40E5B1}"/>
                  </a:ext>
                </a:extLst>
              </p:cNvPr>
              <p:cNvPicPr>
                <a:picLocks noChangeAspect="1"/>
              </p:cNvPicPr>
              <p:nvPr/>
            </p:nvPicPr>
            <p:blipFill>
              <a:blip r:embed="rId5"/>
              <a:srcRect l="57397" t="58884" r="37982" b="34954"/>
              <a:stretch>
                <a:fillRect/>
              </a:stretch>
            </p:blipFill>
            <p:spPr>
              <a:xfrm>
                <a:off x="2760811" y="3761667"/>
                <a:ext cx="261225" cy="261225"/>
              </a:xfrm>
              <a:prstGeom prst="rect">
                <a:avLst/>
              </a:prstGeom>
              <a:noFill/>
              <a:ln cap="flat">
                <a:noFill/>
              </a:ln>
            </p:spPr>
          </p:pic>
          <p:pic>
            <p:nvPicPr>
              <p:cNvPr id="20" name="Picture 8">
                <a:extLst>
                  <a:ext uri="{FF2B5EF4-FFF2-40B4-BE49-F238E27FC236}">
                    <a16:creationId xmlns:a16="http://schemas.microsoft.com/office/drawing/2014/main" id="{4DD79B6B-9154-4109-9BC1-A96E32750D2D}"/>
                  </a:ext>
                </a:extLst>
              </p:cNvPr>
              <p:cNvPicPr>
                <a:picLocks noChangeAspect="1"/>
              </p:cNvPicPr>
              <p:nvPr/>
            </p:nvPicPr>
            <p:blipFill>
              <a:blip r:embed="rId5"/>
              <a:srcRect l="57397" t="58884" r="37982" b="34954"/>
              <a:stretch>
                <a:fillRect/>
              </a:stretch>
            </p:blipFill>
            <p:spPr>
              <a:xfrm>
                <a:off x="2772076" y="4022893"/>
                <a:ext cx="261225" cy="261225"/>
              </a:xfrm>
              <a:prstGeom prst="rect">
                <a:avLst/>
              </a:prstGeom>
              <a:noFill/>
              <a:ln cap="flat">
                <a:noFill/>
              </a:ln>
            </p:spPr>
          </p:pic>
          <p:pic>
            <p:nvPicPr>
              <p:cNvPr id="21" name="Picture 8">
                <a:extLst>
                  <a:ext uri="{FF2B5EF4-FFF2-40B4-BE49-F238E27FC236}">
                    <a16:creationId xmlns:a16="http://schemas.microsoft.com/office/drawing/2014/main" id="{55AB4A03-A9C9-4DC4-89B9-9B5ECC7891F2}"/>
                  </a:ext>
                </a:extLst>
              </p:cNvPr>
              <p:cNvPicPr>
                <a:picLocks noChangeAspect="1"/>
              </p:cNvPicPr>
              <p:nvPr/>
            </p:nvPicPr>
            <p:blipFill>
              <a:blip r:embed="rId5"/>
              <a:srcRect l="57397" t="58884" r="37982" b="34954"/>
              <a:stretch>
                <a:fillRect/>
              </a:stretch>
            </p:blipFill>
            <p:spPr>
              <a:xfrm>
                <a:off x="2767404" y="4280909"/>
                <a:ext cx="261225" cy="261225"/>
              </a:xfrm>
              <a:prstGeom prst="rect">
                <a:avLst/>
              </a:prstGeom>
              <a:noFill/>
              <a:ln cap="flat">
                <a:noFill/>
              </a:ln>
            </p:spPr>
          </p:pic>
        </p:grpSp>
        <p:pic>
          <p:nvPicPr>
            <p:cNvPr id="22" name="Picture 2" descr="Résultat de recherche d'images pour &quot;Nounours en peluche png&quot;">
              <a:extLst>
                <a:ext uri="{FF2B5EF4-FFF2-40B4-BE49-F238E27FC236}">
                  <a16:creationId xmlns:a16="http://schemas.microsoft.com/office/drawing/2014/main" id="{CD560BD8-3701-4C46-B53E-0361AA6F8BE6}"/>
                </a:ext>
              </a:extLst>
            </p:cNvPr>
            <p:cNvPicPr>
              <a:picLocks noChangeAspect="1"/>
            </p:cNvPicPr>
            <p:nvPr/>
          </p:nvPicPr>
          <p:blipFill>
            <a:blip r:embed="rId6"/>
            <a:srcRect/>
            <a:stretch>
              <a:fillRect/>
            </a:stretch>
          </p:blipFill>
          <p:spPr>
            <a:xfrm>
              <a:off x="2456983" y="3841302"/>
              <a:ext cx="646727" cy="646727"/>
            </a:xfrm>
            <a:prstGeom prst="rect">
              <a:avLst/>
            </a:prstGeom>
            <a:noFill/>
            <a:ln cap="flat">
              <a:noFill/>
            </a:ln>
          </p:spPr>
        </p:pic>
      </p:grpSp>
      <p:pic>
        <p:nvPicPr>
          <p:cNvPr id="23" name="Picture 14" descr="Résultat de recherche d'images pour &quot;diablo II Inventory&quot;">
            <a:extLst>
              <a:ext uri="{FF2B5EF4-FFF2-40B4-BE49-F238E27FC236}">
                <a16:creationId xmlns:a16="http://schemas.microsoft.com/office/drawing/2014/main" id="{F6BCD654-080B-44E2-91AC-EB06C5F3757F}"/>
              </a:ext>
            </a:extLst>
          </p:cNvPr>
          <p:cNvPicPr>
            <a:picLocks noChangeAspect="1"/>
          </p:cNvPicPr>
          <p:nvPr/>
        </p:nvPicPr>
        <p:blipFill>
          <a:blip r:embed="rId7"/>
          <a:srcRect l="75517" t="52700" r="15345" b="22529"/>
          <a:stretch>
            <a:fillRect/>
          </a:stretch>
        </p:blipFill>
        <p:spPr>
          <a:xfrm>
            <a:off x="3049642" y="2929582"/>
            <a:ext cx="539166" cy="1096137"/>
          </a:xfrm>
          <a:prstGeom prst="rect">
            <a:avLst/>
          </a:prstGeom>
          <a:noFill/>
          <a:ln cap="flat">
            <a:noFill/>
          </a:ln>
        </p:spPr>
      </p:pic>
      <p:pic>
        <p:nvPicPr>
          <p:cNvPr id="24" name="Picture 10" descr="Résultat de recherche d'images pour &quot;diablo II Inventory&quot;">
            <a:extLst>
              <a:ext uri="{FF2B5EF4-FFF2-40B4-BE49-F238E27FC236}">
                <a16:creationId xmlns:a16="http://schemas.microsoft.com/office/drawing/2014/main" id="{0D95D540-72DF-4E67-8AD8-A3FD04A34D30}"/>
              </a:ext>
            </a:extLst>
          </p:cNvPr>
          <p:cNvPicPr>
            <a:picLocks noChangeAspect="1"/>
          </p:cNvPicPr>
          <p:nvPr/>
        </p:nvPicPr>
        <p:blipFill>
          <a:blip r:embed="rId8"/>
          <a:srcRect l="55879" t="52427" r="36871" b="37614"/>
          <a:stretch>
            <a:fillRect/>
          </a:stretch>
        </p:blipFill>
        <p:spPr>
          <a:xfrm>
            <a:off x="3566553" y="2933157"/>
            <a:ext cx="538572" cy="554821"/>
          </a:xfrm>
          <a:prstGeom prst="rect">
            <a:avLst/>
          </a:prstGeom>
          <a:noFill/>
          <a:ln cap="flat">
            <a:noFill/>
          </a:ln>
        </p:spPr>
      </p:pic>
      <p:pic>
        <p:nvPicPr>
          <p:cNvPr id="25" name="Picture 24" descr="Résultat de recherche d'images pour &quot;diablo II Inventory&quot;">
            <a:extLst>
              <a:ext uri="{FF2B5EF4-FFF2-40B4-BE49-F238E27FC236}">
                <a16:creationId xmlns:a16="http://schemas.microsoft.com/office/drawing/2014/main" id="{BF2FA20C-EDA9-42B8-A304-586758914FA1}"/>
              </a:ext>
            </a:extLst>
          </p:cNvPr>
          <p:cNvPicPr>
            <a:picLocks noChangeAspect="1"/>
          </p:cNvPicPr>
          <p:nvPr/>
        </p:nvPicPr>
        <p:blipFill>
          <a:blip r:embed="rId9"/>
          <a:srcRect l="37376" t="23501" r="58937" b="62042"/>
          <a:stretch>
            <a:fillRect/>
          </a:stretch>
        </p:blipFill>
        <p:spPr>
          <a:xfrm>
            <a:off x="3846652" y="3758366"/>
            <a:ext cx="271055" cy="797091"/>
          </a:xfrm>
          <a:prstGeom prst="rect">
            <a:avLst/>
          </a:prstGeom>
          <a:noFill/>
          <a:ln cap="flat">
            <a:noFill/>
          </a:ln>
        </p:spPr>
      </p:pic>
      <p:pic>
        <p:nvPicPr>
          <p:cNvPr id="26" name="Picture 22">
            <a:extLst>
              <a:ext uri="{FF2B5EF4-FFF2-40B4-BE49-F238E27FC236}">
                <a16:creationId xmlns:a16="http://schemas.microsoft.com/office/drawing/2014/main" id="{E911E6F8-3955-4B36-8E3E-DE168BCBAB73}"/>
              </a:ext>
            </a:extLst>
          </p:cNvPr>
          <p:cNvPicPr>
            <a:picLocks noChangeAspect="1"/>
          </p:cNvPicPr>
          <p:nvPr/>
        </p:nvPicPr>
        <p:blipFill>
          <a:blip r:embed="rId4"/>
          <a:srcRect l="77623" t="52334" r="18483" b="42722"/>
          <a:stretch>
            <a:fillRect/>
          </a:stretch>
        </p:blipFill>
        <p:spPr>
          <a:xfrm>
            <a:off x="4638614" y="2920008"/>
            <a:ext cx="317516" cy="302401"/>
          </a:xfrm>
          <a:prstGeom prst="rect">
            <a:avLst/>
          </a:prstGeom>
          <a:noFill/>
          <a:ln cap="flat">
            <a:noFill/>
          </a:ln>
        </p:spPr>
      </p:pic>
      <p:pic>
        <p:nvPicPr>
          <p:cNvPr id="27" name="Picture 20">
            <a:extLst>
              <a:ext uri="{FF2B5EF4-FFF2-40B4-BE49-F238E27FC236}">
                <a16:creationId xmlns:a16="http://schemas.microsoft.com/office/drawing/2014/main" id="{D6490692-24B9-4E93-B76A-E0E1494D8CAF}"/>
              </a:ext>
            </a:extLst>
          </p:cNvPr>
          <p:cNvPicPr>
            <a:picLocks noChangeAspect="1"/>
          </p:cNvPicPr>
          <p:nvPr/>
        </p:nvPicPr>
        <p:blipFill>
          <a:blip r:embed="rId4"/>
          <a:srcRect l="81408" t="52417" r="14873" b="42833"/>
          <a:stretch>
            <a:fillRect/>
          </a:stretch>
        </p:blipFill>
        <p:spPr>
          <a:xfrm>
            <a:off x="4373620" y="2917548"/>
            <a:ext cx="297408" cy="284899"/>
          </a:xfrm>
          <a:prstGeom prst="rect">
            <a:avLst/>
          </a:prstGeom>
          <a:noFill/>
          <a:ln cap="flat">
            <a:noFill/>
          </a:ln>
        </p:spPr>
      </p:pic>
      <p:pic>
        <p:nvPicPr>
          <p:cNvPr id="28" name="Picture 22">
            <a:extLst>
              <a:ext uri="{FF2B5EF4-FFF2-40B4-BE49-F238E27FC236}">
                <a16:creationId xmlns:a16="http://schemas.microsoft.com/office/drawing/2014/main" id="{D0188697-4E3E-48E2-889D-19D9D14DB736}"/>
              </a:ext>
            </a:extLst>
          </p:cNvPr>
          <p:cNvPicPr>
            <a:picLocks noChangeAspect="1"/>
          </p:cNvPicPr>
          <p:nvPr/>
        </p:nvPicPr>
        <p:blipFill>
          <a:blip r:embed="rId4"/>
          <a:srcRect l="77623" t="52334" r="18483" b="42722"/>
          <a:stretch>
            <a:fillRect/>
          </a:stretch>
        </p:blipFill>
        <p:spPr>
          <a:xfrm>
            <a:off x="4644959" y="3184562"/>
            <a:ext cx="317516" cy="302401"/>
          </a:xfrm>
          <a:prstGeom prst="rect">
            <a:avLst/>
          </a:prstGeom>
          <a:noFill/>
          <a:ln cap="flat">
            <a:noFill/>
          </a:ln>
        </p:spPr>
      </p:pic>
      <p:pic>
        <p:nvPicPr>
          <p:cNvPr id="29" name="Picture 20">
            <a:extLst>
              <a:ext uri="{FF2B5EF4-FFF2-40B4-BE49-F238E27FC236}">
                <a16:creationId xmlns:a16="http://schemas.microsoft.com/office/drawing/2014/main" id="{68B8CB5A-28FB-4B94-A807-A1470A680806}"/>
              </a:ext>
            </a:extLst>
          </p:cNvPr>
          <p:cNvPicPr>
            <a:picLocks noChangeAspect="1"/>
          </p:cNvPicPr>
          <p:nvPr/>
        </p:nvPicPr>
        <p:blipFill>
          <a:blip r:embed="rId4"/>
          <a:srcRect l="81408" t="52417" r="14873" b="42833"/>
          <a:stretch>
            <a:fillRect/>
          </a:stretch>
        </p:blipFill>
        <p:spPr>
          <a:xfrm>
            <a:off x="4373620" y="3187799"/>
            <a:ext cx="297408" cy="284899"/>
          </a:xfrm>
          <a:prstGeom prst="rect">
            <a:avLst/>
          </a:prstGeom>
          <a:noFill/>
          <a:ln cap="flat">
            <a:noFill/>
          </a:ln>
        </p:spPr>
      </p:pic>
      <p:pic>
        <p:nvPicPr>
          <p:cNvPr id="30" name="Picture 22">
            <a:extLst>
              <a:ext uri="{FF2B5EF4-FFF2-40B4-BE49-F238E27FC236}">
                <a16:creationId xmlns:a16="http://schemas.microsoft.com/office/drawing/2014/main" id="{55819717-E58D-458F-B250-1D1784BCEC9B}"/>
              </a:ext>
            </a:extLst>
          </p:cNvPr>
          <p:cNvPicPr>
            <a:picLocks noChangeAspect="1"/>
          </p:cNvPicPr>
          <p:nvPr/>
        </p:nvPicPr>
        <p:blipFill>
          <a:blip r:embed="rId4"/>
          <a:srcRect l="77623" t="52334" r="18483" b="42722"/>
          <a:stretch>
            <a:fillRect/>
          </a:stretch>
        </p:blipFill>
        <p:spPr>
          <a:xfrm>
            <a:off x="4651699" y="3463125"/>
            <a:ext cx="317516" cy="302401"/>
          </a:xfrm>
          <a:prstGeom prst="rect">
            <a:avLst/>
          </a:prstGeom>
          <a:noFill/>
          <a:ln cap="flat">
            <a:noFill/>
          </a:ln>
        </p:spPr>
      </p:pic>
      <p:pic>
        <p:nvPicPr>
          <p:cNvPr id="31" name="Picture 22">
            <a:extLst>
              <a:ext uri="{FF2B5EF4-FFF2-40B4-BE49-F238E27FC236}">
                <a16:creationId xmlns:a16="http://schemas.microsoft.com/office/drawing/2014/main" id="{D86BA422-77BC-41B0-A71C-838CC76485C0}"/>
              </a:ext>
            </a:extLst>
          </p:cNvPr>
          <p:cNvPicPr>
            <a:picLocks noChangeAspect="1"/>
          </p:cNvPicPr>
          <p:nvPr/>
        </p:nvPicPr>
        <p:blipFill>
          <a:blip r:embed="rId4"/>
          <a:srcRect l="77623" t="52334" r="18483" b="42722"/>
          <a:stretch>
            <a:fillRect/>
          </a:stretch>
        </p:blipFill>
        <p:spPr>
          <a:xfrm>
            <a:off x="4644082" y="3735479"/>
            <a:ext cx="317516" cy="302401"/>
          </a:xfrm>
          <a:prstGeom prst="rect">
            <a:avLst/>
          </a:prstGeom>
          <a:noFill/>
          <a:ln cap="flat">
            <a:noFill/>
          </a:ln>
        </p:spPr>
      </p:pic>
      <p:pic>
        <p:nvPicPr>
          <p:cNvPr id="32" name="Picture 6" descr="Résultat de recherche d'images pour &quot;diablo II Inventory&quot;">
            <a:extLst>
              <a:ext uri="{FF2B5EF4-FFF2-40B4-BE49-F238E27FC236}">
                <a16:creationId xmlns:a16="http://schemas.microsoft.com/office/drawing/2014/main" id="{4DA77999-FDF6-4859-A215-724E3719A760}"/>
              </a:ext>
            </a:extLst>
          </p:cNvPr>
          <p:cNvPicPr>
            <a:picLocks noChangeAspect="1"/>
          </p:cNvPicPr>
          <p:nvPr/>
        </p:nvPicPr>
        <p:blipFill>
          <a:blip r:embed="rId10"/>
          <a:srcRect l="77451" t="52228" r="18656" b="32958"/>
          <a:stretch>
            <a:fillRect/>
          </a:stretch>
        </p:blipFill>
        <p:spPr>
          <a:xfrm>
            <a:off x="4117954" y="3767190"/>
            <a:ext cx="284680" cy="812508"/>
          </a:xfrm>
          <a:prstGeom prst="rect">
            <a:avLst/>
          </a:prstGeom>
          <a:noFill/>
          <a:ln cap="flat">
            <a:noFill/>
          </a:ln>
        </p:spPr>
      </p:pic>
      <p:pic>
        <p:nvPicPr>
          <p:cNvPr id="33" name="Picture 6" descr="Résultat de recherche d'images pour &quot;diablo II Inventory&quot;">
            <a:extLst>
              <a:ext uri="{FF2B5EF4-FFF2-40B4-BE49-F238E27FC236}">
                <a16:creationId xmlns:a16="http://schemas.microsoft.com/office/drawing/2014/main" id="{9B8DC41E-A1E8-4944-B1D9-510F357F304E}"/>
              </a:ext>
            </a:extLst>
          </p:cNvPr>
          <p:cNvPicPr>
            <a:picLocks noChangeAspect="1"/>
          </p:cNvPicPr>
          <p:nvPr/>
        </p:nvPicPr>
        <p:blipFill>
          <a:blip r:embed="rId10"/>
          <a:srcRect l="77451" t="52228" r="18656" b="32958"/>
          <a:stretch>
            <a:fillRect/>
          </a:stretch>
        </p:blipFill>
        <p:spPr>
          <a:xfrm>
            <a:off x="2769662" y="2938424"/>
            <a:ext cx="284680" cy="812508"/>
          </a:xfrm>
          <a:prstGeom prst="rect">
            <a:avLst/>
          </a:prstGeom>
          <a:noFill/>
          <a:ln cap="flat">
            <a:noFill/>
          </a:ln>
        </p:spPr>
      </p:pic>
      <p:pic>
        <p:nvPicPr>
          <p:cNvPr id="34" name="Picture 2" descr="Résultat de recherche d'images pour &quot;diablo II Inventory&quot;">
            <a:extLst>
              <a:ext uri="{FF2B5EF4-FFF2-40B4-BE49-F238E27FC236}">
                <a16:creationId xmlns:a16="http://schemas.microsoft.com/office/drawing/2014/main" id="{BE479C15-1D4D-43FF-ABF4-185DD94341D0}"/>
              </a:ext>
            </a:extLst>
          </p:cNvPr>
          <p:cNvPicPr>
            <a:picLocks noChangeAspect="1"/>
          </p:cNvPicPr>
          <p:nvPr/>
        </p:nvPicPr>
        <p:blipFill>
          <a:blip r:embed="rId10"/>
          <a:srcRect l="19172" t="23660" r="73418" b="66465"/>
          <a:stretch>
            <a:fillRect/>
          </a:stretch>
        </p:blipFill>
        <p:spPr>
          <a:xfrm>
            <a:off x="2226152" y="2928109"/>
            <a:ext cx="564623" cy="564358"/>
          </a:xfrm>
          <a:prstGeom prst="rect">
            <a:avLst/>
          </a:prstGeom>
          <a:noFill/>
          <a:ln cap="flat">
            <a:noFill/>
          </a:ln>
        </p:spPr>
      </p:pic>
      <p:pic>
        <p:nvPicPr>
          <p:cNvPr id="35" name="Picture 6" descr="Résultat de recherche d'images pour &quot;diablo II Inventory&quot;">
            <a:extLst>
              <a:ext uri="{FF2B5EF4-FFF2-40B4-BE49-F238E27FC236}">
                <a16:creationId xmlns:a16="http://schemas.microsoft.com/office/drawing/2014/main" id="{0AEDCECA-748B-4089-B536-33BC22C9A48D}"/>
              </a:ext>
            </a:extLst>
          </p:cNvPr>
          <p:cNvPicPr>
            <a:picLocks noChangeAspect="1"/>
          </p:cNvPicPr>
          <p:nvPr/>
        </p:nvPicPr>
        <p:blipFill>
          <a:blip r:embed="rId10"/>
          <a:srcRect l="77451" t="52228" r="18656" b="32958"/>
          <a:stretch>
            <a:fillRect/>
          </a:stretch>
        </p:blipFill>
        <p:spPr>
          <a:xfrm>
            <a:off x="2219486" y="3493227"/>
            <a:ext cx="284680" cy="812508"/>
          </a:xfrm>
          <a:prstGeom prst="rect">
            <a:avLst/>
          </a:prstGeom>
          <a:noFill/>
          <a:ln cap="flat">
            <a:noFill/>
          </a:ln>
        </p:spPr>
      </p:pic>
      <p:pic>
        <p:nvPicPr>
          <p:cNvPr id="36" name="Picture 10" descr="Résultat de recherche d'images pour &quot;diablo II Inventory&quot;">
            <a:extLst>
              <a:ext uri="{FF2B5EF4-FFF2-40B4-BE49-F238E27FC236}">
                <a16:creationId xmlns:a16="http://schemas.microsoft.com/office/drawing/2014/main" id="{7B7EB95C-1CA6-4903-9DA4-C8E40783B1D1}"/>
              </a:ext>
            </a:extLst>
          </p:cNvPr>
          <p:cNvPicPr>
            <a:picLocks noChangeAspect="1"/>
          </p:cNvPicPr>
          <p:nvPr/>
        </p:nvPicPr>
        <p:blipFill>
          <a:blip r:embed="rId8"/>
          <a:srcRect l="55879" t="52427" r="36871" b="37614"/>
          <a:stretch>
            <a:fillRect/>
          </a:stretch>
        </p:blipFill>
        <p:spPr>
          <a:xfrm>
            <a:off x="3041504" y="4000417"/>
            <a:ext cx="544982" cy="561432"/>
          </a:xfrm>
          <a:prstGeom prst="rect">
            <a:avLst/>
          </a:prstGeom>
          <a:noFill/>
          <a:ln cap="flat">
            <a:noFill/>
          </a:ln>
        </p:spPr>
      </p:pic>
      <p:sp>
        <p:nvSpPr>
          <p:cNvPr id="37" name="Rectangle 10">
            <a:extLst>
              <a:ext uri="{FF2B5EF4-FFF2-40B4-BE49-F238E27FC236}">
                <a16:creationId xmlns:a16="http://schemas.microsoft.com/office/drawing/2014/main" id="{AB52C681-A6D4-47FD-A9DE-41F042078E2F}"/>
              </a:ext>
            </a:extLst>
          </p:cNvPr>
          <p:cNvSpPr/>
          <p:nvPr/>
        </p:nvSpPr>
        <p:spPr>
          <a:xfrm>
            <a:off x="2500362" y="3734272"/>
            <a:ext cx="1094308" cy="820792"/>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8" name="ZoneTexte 39">
            <a:extLst>
              <a:ext uri="{FF2B5EF4-FFF2-40B4-BE49-F238E27FC236}">
                <a16:creationId xmlns:a16="http://schemas.microsoft.com/office/drawing/2014/main" id="{7F70EF89-E4CF-4732-A427-F9429269F8F4}"/>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le grimoire vers la droite afin de mettre le Teddy Bear à la place.</a:t>
            </a:r>
          </a:p>
        </p:txBody>
      </p:sp>
      <p:sp>
        <p:nvSpPr>
          <p:cNvPr id="39" name="TextBox 1">
            <a:extLst>
              <a:ext uri="{FF2B5EF4-FFF2-40B4-BE49-F238E27FC236}">
                <a16:creationId xmlns:a16="http://schemas.microsoft.com/office/drawing/2014/main" id="{AC0301C4-DF7B-4EEE-8904-C17C75D75095}"/>
              </a:ext>
            </a:extLst>
          </p:cNvPr>
          <p:cNvSpPr txBox="1"/>
          <p:nvPr/>
        </p:nvSpPr>
        <p:spPr>
          <a:xfrm>
            <a:off x="3865991" y="907304"/>
            <a:ext cx="428810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(1) – Solution 4 en 1 mouvement </a:t>
            </a:r>
          </a:p>
        </p:txBody>
      </p:sp>
      <p:pic>
        <p:nvPicPr>
          <p:cNvPr id="40" name="Picture 8" descr="Résultat de recherche d'images pour &quot;fire png&quot;">
            <a:extLst>
              <a:ext uri="{FF2B5EF4-FFF2-40B4-BE49-F238E27FC236}">
                <a16:creationId xmlns:a16="http://schemas.microsoft.com/office/drawing/2014/main" id="{BD5C0AA0-1762-4BA2-92A5-3C9B64AD365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26E14770-197F-4CE4-A860-9621EBD10A42}"/>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78">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8CE46421-06D3-4D93-9D34-CEF8F9084454}"/>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2AEF7DE5-1A93-4ADF-9AF4-876E9D74E56E}"/>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6CF5E6AA-216E-486C-A9F5-FEED8163515E}"/>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26E78A4B-0E91-4763-9013-C5E6051F64C3}"/>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484EF542-DC87-4B0E-9035-453A8DFAF2C1}"/>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E0E7D5BC-C2F3-4303-A131-B2E445CA814F}"/>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893E712D-E40E-4F10-9A36-343506FD9BF3}"/>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920EFFED-F3CA-49DD-9359-126BE3B772B6}"/>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DFEBE531-7AED-4A7F-8FD4-7770A63456EA}"/>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220BE648-F20A-4ED5-A094-C19CDA53B14C}"/>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8969DBF1-9A32-44F0-AB5A-5DE6DE09C68F}"/>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0">
            <a:extLst>
              <a:ext uri="{FF2B5EF4-FFF2-40B4-BE49-F238E27FC236}">
                <a16:creationId xmlns:a16="http://schemas.microsoft.com/office/drawing/2014/main" id="{D1C89147-8A63-4CB3-9924-56797E037C3C}"/>
              </a:ext>
            </a:extLst>
          </p:cNvPr>
          <p:cNvPicPr>
            <a:picLocks noChangeAspect="1"/>
          </p:cNvPicPr>
          <p:nvPr/>
        </p:nvPicPr>
        <p:blipFill>
          <a:blip r:embed="rId4"/>
          <a:srcRect l="84835" t="47675" r="11116" b="37711"/>
          <a:stretch>
            <a:fillRect/>
          </a:stretch>
        </p:blipFill>
        <p:spPr>
          <a:xfrm>
            <a:off x="3571746" y="3437906"/>
            <a:ext cx="284085" cy="876379"/>
          </a:xfrm>
          <a:prstGeom prst="rect">
            <a:avLst/>
          </a:prstGeom>
          <a:noFill/>
          <a:ln cap="flat">
            <a:noFill/>
          </a:ln>
        </p:spPr>
      </p:pic>
      <p:grpSp>
        <p:nvGrpSpPr>
          <p:cNvPr id="14" name="Groupe 23">
            <a:extLst>
              <a:ext uri="{FF2B5EF4-FFF2-40B4-BE49-F238E27FC236}">
                <a16:creationId xmlns:a16="http://schemas.microsoft.com/office/drawing/2014/main" id="{77C6ADBD-E78E-42FF-9258-9AB02D1F0CFE}"/>
              </a:ext>
            </a:extLst>
          </p:cNvPr>
          <p:cNvGrpSpPr/>
          <p:nvPr/>
        </p:nvGrpSpPr>
        <p:grpSpPr>
          <a:xfrm>
            <a:off x="4058280" y="2944075"/>
            <a:ext cx="646727" cy="793552"/>
            <a:chOff x="4058280" y="2944075"/>
            <a:chExt cx="646727" cy="793552"/>
          </a:xfrm>
        </p:grpSpPr>
        <p:grpSp>
          <p:nvGrpSpPr>
            <p:cNvPr id="15" name="Groupe 1">
              <a:extLst>
                <a:ext uri="{FF2B5EF4-FFF2-40B4-BE49-F238E27FC236}">
                  <a16:creationId xmlns:a16="http://schemas.microsoft.com/office/drawing/2014/main" id="{33F17C73-CF7C-45C6-846F-58FFE2FF6F76}"/>
                </a:ext>
              </a:extLst>
            </p:cNvPr>
            <p:cNvGrpSpPr/>
            <p:nvPr/>
          </p:nvGrpSpPr>
          <p:grpSpPr>
            <a:xfrm>
              <a:off x="4120423" y="2944075"/>
              <a:ext cx="514185" cy="793552"/>
              <a:chOff x="4120423" y="2944075"/>
              <a:chExt cx="514185" cy="793552"/>
            </a:xfrm>
          </p:grpSpPr>
          <p:pic>
            <p:nvPicPr>
              <p:cNvPr id="16" name="Picture 8">
                <a:extLst>
                  <a:ext uri="{FF2B5EF4-FFF2-40B4-BE49-F238E27FC236}">
                    <a16:creationId xmlns:a16="http://schemas.microsoft.com/office/drawing/2014/main" id="{D532DBE4-C03D-4015-9AD3-7AD20F0BE01F}"/>
                  </a:ext>
                </a:extLst>
              </p:cNvPr>
              <p:cNvPicPr>
                <a:picLocks noChangeAspect="1"/>
              </p:cNvPicPr>
              <p:nvPr/>
            </p:nvPicPr>
            <p:blipFill>
              <a:blip r:embed="rId5"/>
              <a:srcRect l="57397" t="58884" r="37982" b="34954"/>
              <a:stretch>
                <a:fillRect/>
              </a:stretch>
            </p:blipFill>
            <p:spPr>
              <a:xfrm>
                <a:off x="4120423" y="3476402"/>
                <a:ext cx="261225" cy="261225"/>
              </a:xfrm>
              <a:prstGeom prst="rect">
                <a:avLst/>
              </a:prstGeom>
              <a:noFill/>
              <a:ln cap="flat">
                <a:noFill/>
              </a:ln>
            </p:spPr>
          </p:pic>
          <p:pic>
            <p:nvPicPr>
              <p:cNvPr id="17" name="Picture 8">
                <a:extLst>
                  <a:ext uri="{FF2B5EF4-FFF2-40B4-BE49-F238E27FC236}">
                    <a16:creationId xmlns:a16="http://schemas.microsoft.com/office/drawing/2014/main" id="{A552BBF3-AC65-498E-830C-3D465A85BB78}"/>
                  </a:ext>
                </a:extLst>
              </p:cNvPr>
              <p:cNvPicPr>
                <a:picLocks noChangeAspect="1"/>
              </p:cNvPicPr>
              <p:nvPr/>
            </p:nvPicPr>
            <p:blipFill>
              <a:blip r:embed="rId5"/>
              <a:srcRect l="57397" t="58884" r="37982" b="34954"/>
              <a:stretch>
                <a:fillRect/>
              </a:stretch>
            </p:blipFill>
            <p:spPr>
              <a:xfrm>
                <a:off x="4120423" y="3208501"/>
                <a:ext cx="261225" cy="261225"/>
              </a:xfrm>
              <a:prstGeom prst="rect">
                <a:avLst/>
              </a:prstGeom>
              <a:noFill/>
              <a:ln cap="flat">
                <a:noFill/>
              </a:ln>
            </p:spPr>
          </p:pic>
          <p:pic>
            <p:nvPicPr>
              <p:cNvPr id="18" name="Picture 8">
                <a:extLst>
                  <a:ext uri="{FF2B5EF4-FFF2-40B4-BE49-F238E27FC236}">
                    <a16:creationId xmlns:a16="http://schemas.microsoft.com/office/drawing/2014/main" id="{FF9D72E3-182B-4D9D-A190-73055330B79D}"/>
                  </a:ext>
                </a:extLst>
              </p:cNvPr>
              <p:cNvPicPr>
                <a:picLocks noChangeAspect="1"/>
              </p:cNvPicPr>
              <p:nvPr/>
            </p:nvPicPr>
            <p:blipFill>
              <a:blip r:embed="rId5"/>
              <a:srcRect l="57397" t="58884" r="37982" b="34954"/>
              <a:stretch>
                <a:fillRect/>
              </a:stretch>
            </p:blipFill>
            <p:spPr>
              <a:xfrm>
                <a:off x="4125105" y="2947275"/>
                <a:ext cx="261225" cy="261225"/>
              </a:xfrm>
              <a:prstGeom prst="rect">
                <a:avLst/>
              </a:prstGeom>
              <a:noFill/>
              <a:ln cap="flat">
                <a:noFill/>
              </a:ln>
            </p:spPr>
          </p:pic>
          <p:pic>
            <p:nvPicPr>
              <p:cNvPr id="19" name="Picture 8">
                <a:extLst>
                  <a:ext uri="{FF2B5EF4-FFF2-40B4-BE49-F238E27FC236}">
                    <a16:creationId xmlns:a16="http://schemas.microsoft.com/office/drawing/2014/main" id="{EB7E625C-C130-4756-8E70-EC13BD045514}"/>
                  </a:ext>
                </a:extLst>
              </p:cNvPr>
              <p:cNvPicPr>
                <a:picLocks noChangeAspect="1"/>
              </p:cNvPicPr>
              <p:nvPr/>
            </p:nvPicPr>
            <p:blipFill>
              <a:blip r:embed="rId5"/>
              <a:srcRect l="57397" t="58884" r="37982" b="34954"/>
              <a:stretch>
                <a:fillRect/>
              </a:stretch>
            </p:blipFill>
            <p:spPr>
              <a:xfrm>
                <a:off x="4362108" y="2944075"/>
                <a:ext cx="261225" cy="261225"/>
              </a:xfrm>
              <a:prstGeom prst="rect">
                <a:avLst/>
              </a:prstGeom>
              <a:noFill/>
              <a:ln cap="flat">
                <a:noFill/>
              </a:ln>
            </p:spPr>
          </p:pic>
          <p:pic>
            <p:nvPicPr>
              <p:cNvPr id="20" name="Picture 8">
                <a:extLst>
                  <a:ext uri="{FF2B5EF4-FFF2-40B4-BE49-F238E27FC236}">
                    <a16:creationId xmlns:a16="http://schemas.microsoft.com/office/drawing/2014/main" id="{F83156E0-DF75-4534-A299-DB6D7033ABC2}"/>
                  </a:ext>
                </a:extLst>
              </p:cNvPr>
              <p:cNvPicPr>
                <a:picLocks noChangeAspect="1"/>
              </p:cNvPicPr>
              <p:nvPr/>
            </p:nvPicPr>
            <p:blipFill>
              <a:blip r:embed="rId5"/>
              <a:srcRect l="57397" t="58884" r="37982" b="34954"/>
              <a:stretch>
                <a:fillRect/>
              </a:stretch>
            </p:blipFill>
            <p:spPr>
              <a:xfrm>
                <a:off x="4373383" y="3205301"/>
                <a:ext cx="261225" cy="261225"/>
              </a:xfrm>
              <a:prstGeom prst="rect">
                <a:avLst/>
              </a:prstGeom>
              <a:noFill/>
              <a:ln cap="flat">
                <a:noFill/>
              </a:ln>
            </p:spPr>
          </p:pic>
          <p:pic>
            <p:nvPicPr>
              <p:cNvPr id="21" name="Picture 8">
                <a:extLst>
                  <a:ext uri="{FF2B5EF4-FFF2-40B4-BE49-F238E27FC236}">
                    <a16:creationId xmlns:a16="http://schemas.microsoft.com/office/drawing/2014/main" id="{C3DA6494-8EF6-4EBA-BF92-B1E38E9AAF02}"/>
                  </a:ext>
                </a:extLst>
              </p:cNvPr>
              <p:cNvPicPr>
                <a:picLocks noChangeAspect="1"/>
              </p:cNvPicPr>
              <p:nvPr/>
            </p:nvPicPr>
            <p:blipFill>
              <a:blip r:embed="rId5"/>
              <a:srcRect l="57397" t="58884" r="37982" b="34954"/>
              <a:stretch>
                <a:fillRect/>
              </a:stretch>
            </p:blipFill>
            <p:spPr>
              <a:xfrm>
                <a:off x="4368701" y="3463317"/>
                <a:ext cx="261225" cy="261225"/>
              </a:xfrm>
              <a:prstGeom prst="rect">
                <a:avLst/>
              </a:prstGeom>
              <a:noFill/>
              <a:ln cap="flat">
                <a:noFill/>
              </a:ln>
            </p:spPr>
          </p:pic>
        </p:grpSp>
        <p:pic>
          <p:nvPicPr>
            <p:cNvPr id="22" name="Picture 2" descr="Résultat de recherche d'images pour &quot;Nounours en peluche png&quot;">
              <a:extLst>
                <a:ext uri="{FF2B5EF4-FFF2-40B4-BE49-F238E27FC236}">
                  <a16:creationId xmlns:a16="http://schemas.microsoft.com/office/drawing/2014/main" id="{8D749C4B-4534-43D7-8CC5-3076A329F8B3}"/>
                </a:ext>
              </a:extLst>
            </p:cNvPr>
            <p:cNvPicPr>
              <a:picLocks noChangeAspect="1"/>
            </p:cNvPicPr>
            <p:nvPr/>
          </p:nvPicPr>
          <p:blipFill>
            <a:blip r:embed="rId6"/>
            <a:srcRect/>
            <a:stretch>
              <a:fillRect/>
            </a:stretch>
          </p:blipFill>
          <p:spPr>
            <a:xfrm>
              <a:off x="4058280" y="3023710"/>
              <a:ext cx="646727" cy="646727"/>
            </a:xfrm>
            <a:prstGeom prst="rect">
              <a:avLst/>
            </a:prstGeom>
            <a:noFill/>
            <a:ln cap="flat">
              <a:noFill/>
            </a:ln>
          </p:spPr>
        </p:pic>
      </p:grpSp>
      <p:pic>
        <p:nvPicPr>
          <p:cNvPr id="23" name="Picture 14" descr="Résultat de recherche d'images pour &quot;diablo II Inventory&quot;">
            <a:extLst>
              <a:ext uri="{FF2B5EF4-FFF2-40B4-BE49-F238E27FC236}">
                <a16:creationId xmlns:a16="http://schemas.microsoft.com/office/drawing/2014/main" id="{A716313B-BD80-4C92-9C5A-ADBAAFF5040C}"/>
              </a:ext>
            </a:extLst>
          </p:cNvPr>
          <p:cNvPicPr>
            <a:picLocks noChangeAspect="1"/>
          </p:cNvPicPr>
          <p:nvPr/>
        </p:nvPicPr>
        <p:blipFill>
          <a:blip r:embed="rId7"/>
          <a:srcRect l="75517" t="52700" r="15345" b="22529"/>
          <a:stretch>
            <a:fillRect/>
          </a:stretch>
        </p:blipFill>
        <p:spPr>
          <a:xfrm>
            <a:off x="3049642" y="2929582"/>
            <a:ext cx="539166" cy="1096137"/>
          </a:xfrm>
          <a:prstGeom prst="rect">
            <a:avLst/>
          </a:prstGeom>
          <a:noFill/>
          <a:ln cap="flat">
            <a:noFill/>
          </a:ln>
        </p:spPr>
      </p:pic>
      <p:pic>
        <p:nvPicPr>
          <p:cNvPr id="24" name="Picture 10" descr="Résultat de recherche d'images pour &quot;diablo II Inventory&quot;">
            <a:extLst>
              <a:ext uri="{FF2B5EF4-FFF2-40B4-BE49-F238E27FC236}">
                <a16:creationId xmlns:a16="http://schemas.microsoft.com/office/drawing/2014/main" id="{9A2095CE-C69D-457F-94CA-9540A0BD0137}"/>
              </a:ext>
            </a:extLst>
          </p:cNvPr>
          <p:cNvPicPr>
            <a:picLocks noChangeAspect="1"/>
          </p:cNvPicPr>
          <p:nvPr/>
        </p:nvPicPr>
        <p:blipFill>
          <a:blip r:embed="rId8"/>
          <a:srcRect l="55879" t="52427" r="36871" b="37614"/>
          <a:stretch>
            <a:fillRect/>
          </a:stretch>
        </p:blipFill>
        <p:spPr>
          <a:xfrm>
            <a:off x="3566553" y="2933157"/>
            <a:ext cx="538572" cy="554821"/>
          </a:xfrm>
          <a:prstGeom prst="rect">
            <a:avLst/>
          </a:prstGeom>
          <a:noFill/>
          <a:ln cap="flat">
            <a:noFill/>
          </a:ln>
        </p:spPr>
      </p:pic>
      <p:pic>
        <p:nvPicPr>
          <p:cNvPr id="25" name="Picture 24" descr="Résultat de recherche d'images pour &quot;diablo II Inventory&quot;">
            <a:extLst>
              <a:ext uri="{FF2B5EF4-FFF2-40B4-BE49-F238E27FC236}">
                <a16:creationId xmlns:a16="http://schemas.microsoft.com/office/drawing/2014/main" id="{53C44784-30D5-49CC-A715-A8750D8E108C}"/>
              </a:ext>
            </a:extLst>
          </p:cNvPr>
          <p:cNvPicPr>
            <a:picLocks noChangeAspect="1"/>
          </p:cNvPicPr>
          <p:nvPr/>
        </p:nvPicPr>
        <p:blipFill>
          <a:blip r:embed="rId9"/>
          <a:srcRect l="37376" t="23501" r="58937" b="62042"/>
          <a:stretch>
            <a:fillRect/>
          </a:stretch>
        </p:blipFill>
        <p:spPr>
          <a:xfrm>
            <a:off x="3846652" y="3758366"/>
            <a:ext cx="271055" cy="797091"/>
          </a:xfrm>
          <a:prstGeom prst="rect">
            <a:avLst/>
          </a:prstGeom>
          <a:noFill/>
          <a:ln cap="flat">
            <a:noFill/>
          </a:ln>
        </p:spPr>
      </p:pic>
      <p:pic>
        <p:nvPicPr>
          <p:cNvPr id="26" name="Picture 22">
            <a:extLst>
              <a:ext uri="{FF2B5EF4-FFF2-40B4-BE49-F238E27FC236}">
                <a16:creationId xmlns:a16="http://schemas.microsoft.com/office/drawing/2014/main" id="{A43B972E-415C-4148-9491-7F11AED98E38}"/>
              </a:ext>
            </a:extLst>
          </p:cNvPr>
          <p:cNvPicPr>
            <a:picLocks noChangeAspect="1"/>
          </p:cNvPicPr>
          <p:nvPr/>
        </p:nvPicPr>
        <p:blipFill>
          <a:blip r:embed="rId4"/>
          <a:srcRect l="77623" t="52334" r="18483" b="42722"/>
          <a:stretch>
            <a:fillRect/>
          </a:stretch>
        </p:blipFill>
        <p:spPr>
          <a:xfrm>
            <a:off x="4638614" y="2920008"/>
            <a:ext cx="317516" cy="302401"/>
          </a:xfrm>
          <a:prstGeom prst="rect">
            <a:avLst/>
          </a:prstGeom>
          <a:noFill/>
          <a:ln cap="flat">
            <a:noFill/>
          </a:ln>
        </p:spPr>
      </p:pic>
      <p:pic>
        <p:nvPicPr>
          <p:cNvPr id="27" name="Picture 20">
            <a:extLst>
              <a:ext uri="{FF2B5EF4-FFF2-40B4-BE49-F238E27FC236}">
                <a16:creationId xmlns:a16="http://schemas.microsoft.com/office/drawing/2014/main" id="{B84C709A-C46E-4218-9126-86E786E5618F}"/>
              </a:ext>
            </a:extLst>
          </p:cNvPr>
          <p:cNvPicPr>
            <a:picLocks noChangeAspect="1"/>
          </p:cNvPicPr>
          <p:nvPr/>
        </p:nvPicPr>
        <p:blipFill>
          <a:blip r:embed="rId4"/>
          <a:srcRect l="81408" t="52417" r="14873" b="42833"/>
          <a:stretch>
            <a:fillRect/>
          </a:stretch>
        </p:blipFill>
        <p:spPr>
          <a:xfrm>
            <a:off x="4677137" y="4302416"/>
            <a:ext cx="297408" cy="284899"/>
          </a:xfrm>
          <a:prstGeom prst="rect">
            <a:avLst/>
          </a:prstGeom>
          <a:noFill/>
          <a:ln cap="flat">
            <a:noFill/>
          </a:ln>
        </p:spPr>
      </p:pic>
      <p:pic>
        <p:nvPicPr>
          <p:cNvPr id="28" name="Picture 22">
            <a:extLst>
              <a:ext uri="{FF2B5EF4-FFF2-40B4-BE49-F238E27FC236}">
                <a16:creationId xmlns:a16="http://schemas.microsoft.com/office/drawing/2014/main" id="{9BDB50C5-9FD2-4CF0-AE61-48DC8920A9D7}"/>
              </a:ext>
            </a:extLst>
          </p:cNvPr>
          <p:cNvPicPr>
            <a:picLocks noChangeAspect="1"/>
          </p:cNvPicPr>
          <p:nvPr/>
        </p:nvPicPr>
        <p:blipFill>
          <a:blip r:embed="rId4"/>
          <a:srcRect l="77623" t="52334" r="18483" b="42722"/>
          <a:stretch>
            <a:fillRect/>
          </a:stretch>
        </p:blipFill>
        <p:spPr>
          <a:xfrm>
            <a:off x="4644959" y="3184562"/>
            <a:ext cx="317516" cy="302401"/>
          </a:xfrm>
          <a:prstGeom prst="rect">
            <a:avLst/>
          </a:prstGeom>
          <a:noFill/>
          <a:ln cap="flat">
            <a:noFill/>
          </a:ln>
        </p:spPr>
      </p:pic>
      <p:pic>
        <p:nvPicPr>
          <p:cNvPr id="29" name="Picture 20">
            <a:extLst>
              <a:ext uri="{FF2B5EF4-FFF2-40B4-BE49-F238E27FC236}">
                <a16:creationId xmlns:a16="http://schemas.microsoft.com/office/drawing/2014/main" id="{0E39906F-CEDE-4C99-927B-6DE51666168F}"/>
              </a:ext>
            </a:extLst>
          </p:cNvPr>
          <p:cNvPicPr>
            <a:picLocks noChangeAspect="1"/>
          </p:cNvPicPr>
          <p:nvPr/>
        </p:nvPicPr>
        <p:blipFill>
          <a:blip r:embed="rId4"/>
          <a:srcRect l="81408" t="52417" r="14873" b="42833"/>
          <a:stretch>
            <a:fillRect/>
          </a:stretch>
        </p:blipFill>
        <p:spPr>
          <a:xfrm>
            <a:off x="4669054" y="4010979"/>
            <a:ext cx="297408" cy="284899"/>
          </a:xfrm>
          <a:prstGeom prst="rect">
            <a:avLst/>
          </a:prstGeom>
          <a:noFill/>
          <a:ln cap="flat">
            <a:noFill/>
          </a:ln>
        </p:spPr>
      </p:pic>
      <p:pic>
        <p:nvPicPr>
          <p:cNvPr id="30" name="Picture 22">
            <a:extLst>
              <a:ext uri="{FF2B5EF4-FFF2-40B4-BE49-F238E27FC236}">
                <a16:creationId xmlns:a16="http://schemas.microsoft.com/office/drawing/2014/main" id="{4E93676F-5575-4113-AB58-6137C97E08B6}"/>
              </a:ext>
            </a:extLst>
          </p:cNvPr>
          <p:cNvPicPr>
            <a:picLocks noChangeAspect="1"/>
          </p:cNvPicPr>
          <p:nvPr/>
        </p:nvPicPr>
        <p:blipFill>
          <a:blip r:embed="rId4"/>
          <a:srcRect l="77623" t="52334" r="18483" b="42722"/>
          <a:stretch>
            <a:fillRect/>
          </a:stretch>
        </p:blipFill>
        <p:spPr>
          <a:xfrm>
            <a:off x="4651699" y="3463125"/>
            <a:ext cx="317516" cy="302401"/>
          </a:xfrm>
          <a:prstGeom prst="rect">
            <a:avLst/>
          </a:prstGeom>
          <a:noFill/>
          <a:ln cap="flat">
            <a:noFill/>
          </a:ln>
        </p:spPr>
      </p:pic>
      <p:pic>
        <p:nvPicPr>
          <p:cNvPr id="31" name="Picture 22">
            <a:extLst>
              <a:ext uri="{FF2B5EF4-FFF2-40B4-BE49-F238E27FC236}">
                <a16:creationId xmlns:a16="http://schemas.microsoft.com/office/drawing/2014/main" id="{89DA424E-6101-485C-BA9D-9DDBF9572BC4}"/>
              </a:ext>
            </a:extLst>
          </p:cNvPr>
          <p:cNvPicPr>
            <a:picLocks noChangeAspect="1"/>
          </p:cNvPicPr>
          <p:nvPr/>
        </p:nvPicPr>
        <p:blipFill>
          <a:blip r:embed="rId4"/>
          <a:srcRect l="77623" t="52334" r="18483" b="42722"/>
          <a:stretch>
            <a:fillRect/>
          </a:stretch>
        </p:blipFill>
        <p:spPr>
          <a:xfrm>
            <a:off x="4644082" y="3735479"/>
            <a:ext cx="317516" cy="302401"/>
          </a:xfrm>
          <a:prstGeom prst="rect">
            <a:avLst/>
          </a:prstGeom>
          <a:noFill/>
          <a:ln cap="flat">
            <a:noFill/>
          </a:ln>
        </p:spPr>
      </p:pic>
      <p:pic>
        <p:nvPicPr>
          <p:cNvPr id="32" name="Picture 6" descr="Résultat de recherche d'images pour &quot;diablo II Inventory&quot;">
            <a:extLst>
              <a:ext uri="{FF2B5EF4-FFF2-40B4-BE49-F238E27FC236}">
                <a16:creationId xmlns:a16="http://schemas.microsoft.com/office/drawing/2014/main" id="{0A9BB905-7A03-4BC9-873F-1A2ABDA52144}"/>
              </a:ext>
            </a:extLst>
          </p:cNvPr>
          <p:cNvPicPr>
            <a:picLocks noChangeAspect="1"/>
          </p:cNvPicPr>
          <p:nvPr/>
        </p:nvPicPr>
        <p:blipFill>
          <a:blip r:embed="rId10"/>
          <a:srcRect l="77451" t="52228" r="18656" b="32958"/>
          <a:stretch>
            <a:fillRect/>
          </a:stretch>
        </p:blipFill>
        <p:spPr>
          <a:xfrm>
            <a:off x="4117954" y="3767190"/>
            <a:ext cx="284680" cy="812508"/>
          </a:xfrm>
          <a:prstGeom prst="rect">
            <a:avLst/>
          </a:prstGeom>
          <a:noFill/>
          <a:ln cap="flat">
            <a:noFill/>
          </a:ln>
        </p:spPr>
      </p:pic>
      <p:pic>
        <p:nvPicPr>
          <p:cNvPr id="33" name="Picture 6" descr="Résultat de recherche d'images pour &quot;diablo II Inventory&quot;">
            <a:extLst>
              <a:ext uri="{FF2B5EF4-FFF2-40B4-BE49-F238E27FC236}">
                <a16:creationId xmlns:a16="http://schemas.microsoft.com/office/drawing/2014/main" id="{36B6461A-9859-4556-9124-53B6ED7E6772}"/>
              </a:ext>
            </a:extLst>
          </p:cNvPr>
          <p:cNvPicPr>
            <a:picLocks noChangeAspect="1"/>
          </p:cNvPicPr>
          <p:nvPr/>
        </p:nvPicPr>
        <p:blipFill>
          <a:blip r:embed="rId10"/>
          <a:srcRect l="77451" t="52228" r="18656" b="32958"/>
          <a:stretch>
            <a:fillRect/>
          </a:stretch>
        </p:blipFill>
        <p:spPr>
          <a:xfrm>
            <a:off x="2769662" y="2938424"/>
            <a:ext cx="284680" cy="812508"/>
          </a:xfrm>
          <a:prstGeom prst="rect">
            <a:avLst/>
          </a:prstGeom>
          <a:noFill/>
          <a:ln cap="flat">
            <a:noFill/>
          </a:ln>
        </p:spPr>
      </p:pic>
      <p:pic>
        <p:nvPicPr>
          <p:cNvPr id="34" name="Picture 2" descr="Résultat de recherche d'images pour &quot;diablo II Inventory&quot;">
            <a:extLst>
              <a:ext uri="{FF2B5EF4-FFF2-40B4-BE49-F238E27FC236}">
                <a16:creationId xmlns:a16="http://schemas.microsoft.com/office/drawing/2014/main" id="{6F10B497-AF62-4F69-98AA-EA521B135252}"/>
              </a:ext>
            </a:extLst>
          </p:cNvPr>
          <p:cNvPicPr>
            <a:picLocks noChangeAspect="1"/>
          </p:cNvPicPr>
          <p:nvPr/>
        </p:nvPicPr>
        <p:blipFill>
          <a:blip r:embed="rId10"/>
          <a:srcRect l="19172" t="23660" r="73418" b="66465"/>
          <a:stretch>
            <a:fillRect/>
          </a:stretch>
        </p:blipFill>
        <p:spPr>
          <a:xfrm>
            <a:off x="2226152" y="2928109"/>
            <a:ext cx="564623" cy="564358"/>
          </a:xfrm>
          <a:prstGeom prst="rect">
            <a:avLst/>
          </a:prstGeom>
          <a:noFill/>
          <a:ln cap="flat">
            <a:noFill/>
          </a:ln>
        </p:spPr>
      </p:pic>
      <p:pic>
        <p:nvPicPr>
          <p:cNvPr id="35" name="Picture 6" descr="Résultat de recherche d'images pour &quot;diablo II Inventory&quot;">
            <a:extLst>
              <a:ext uri="{FF2B5EF4-FFF2-40B4-BE49-F238E27FC236}">
                <a16:creationId xmlns:a16="http://schemas.microsoft.com/office/drawing/2014/main" id="{44FEE6F1-D616-4E65-A604-DA738CCEE2D2}"/>
              </a:ext>
            </a:extLst>
          </p:cNvPr>
          <p:cNvPicPr>
            <a:picLocks noChangeAspect="1"/>
          </p:cNvPicPr>
          <p:nvPr/>
        </p:nvPicPr>
        <p:blipFill>
          <a:blip r:embed="rId10"/>
          <a:srcRect l="77451" t="52228" r="18656" b="32958"/>
          <a:stretch>
            <a:fillRect/>
          </a:stretch>
        </p:blipFill>
        <p:spPr>
          <a:xfrm>
            <a:off x="2219486" y="3493227"/>
            <a:ext cx="284680" cy="812508"/>
          </a:xfrm>
          <a:prstGeom prst="rect">
            <a:avLst/>
          </a:prstGeom>
          <a:noFill/>
          <a:ln cap="flat">
            <a:noFill/>
          </a:ln>
        </p:spPr>
      </p:pic>
      <p:pic>
        <p:nvPicPr>
          <p:cNvPr id="36" name="Picture 10" descr="Résultat de recherche d'images pour &quot;diablo II Inventory&quot;">
            <a:extLst>
              <a:ext uri="{FF2B5EF4-FFF2-40B4-BE49-F238E27FC236}">
                <a16:creationId xmlns:a16="http://schemas.microsoft.com/office/drawing/2014/main" id="{F8BE4BA7-630E-4AC4-8DD3-FE63ED99806A}"/>
              </a:ext>
            </a:extLst>
          </p:cNvPr>
          <p:cNvPicPr>
            <a:picLocks noChangeAspect="1"/>
          </p:cNvPicPr>
          <p:nvPr/>
        </p:nvPicPr>
        <p:blipFill>
          <a:blip r:embed="rId8"/>
          <a:srcRect l="55879" t="52427" r="36871" b="37614"/>
          <a:stretch>
            <a:fillRect/>
          </a:stretch>
        </p:blipFill>
        <p:spPr>
          <a:xfrm>
            <a:off x="2489847" y="4033290"/>
            <a:ext cx="544982" cy="561432"/>
          </a:xfrm>
          <a:prstGeom prst="rect">
            <a:avLst/>
          </a:prstGeom>
          <a:noFill/>
          <a:ln cap="flat">
            <a:noFill/>
          </a:ln>
        </p:spPr>
      </p:pic>
      <p:sp>
        <p:nvSpPr>
          <p:cNvPr id="37" name="Rectangle 10">
            <a:extLst>
              <a:ext uri="{FF2B5EF4-FFF2-40B4-BE49-F238E27FC236}">
                <a16:creationId xmlns:a16="http://schemas.microsoft.com/office/drawing/2014/main" id="{2F14B603-A393-4587-9AAE-3F52D5D79AB7}"/>
              </a:ext>
            </a:extLst>
          </p:cNvPr>
          <p:cNvSpPr/>
          <p:nvPr/>
        </p:nvSpPr>
        <p:spPr>
          <a:xfrm>
            <a:off x="4669054" y="3974476"/>
            <a:ext cx="226021" cy="612840"/>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8" name="ZoneTexte 39">
            <a:extLst>
              <a:ext uri="{FF2B5EF4-FFF2-40B4-BE49-F238E27FC236}">
                <a16:creationId xmlns:a16="http://schemas.microsoft.com/office/drawing/2014/main" id="{74E72A18-C2A2-4283-B00A-B3D12F6AECDB}"/>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les deux potions de soin en bas afin de mettre le Teddy Bear à leur place.</a:t>
            </a:r>
          </a:p>
        </p:txBody>
      </p:sp>
      <p:sp>
        <p:nvSpPr>
          <p:cNvPr id="39" name="TextBox 1">
            <a:extLst>
              <a:ext uri="{FF2B5EF4-FFF2-40B4-BE49-F238E27FC236}">
                <a16:creationId xmlns:a16="http://schemas.microsoft.com/office/drawing/2014/main" id="{BFC95620-0A7F-449D-AA01-2455D7F0377B}"/>
              </a:ext>
            </a:extLst>
          </p:cNvPr>
          <p:cNvSpPr txBox="1"/>
          <p:nvPr/>
        </p:nvSpPr>
        <p:spPr>
          <a:xfrm>
            <a:off x="3865991" y="907304"/>
            <a:ext cx="4405551"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(1) – Solution 1 en 2 mouvements </a:t>
            </a:r>
          </a:p>
        </p:txBody>
      </p:sp>
      <p:sp>
        <p:nvSpPr>
          <p:cNvPr id="40" name="Rectangle 10">
            <a:extLst>
              <a:ext uri="{FF2B5EF4-FFF2-40B4-BE49-F238E27FC236}">
                <a16:creationId xmlns:a16="http://schemas.microsoft.com/office/drawing/2014/main" id="{E36C152E-8F03-44FB-8A34-D288437CBE3E}"/>
              </a:ext>
            </a:extLst>
          </p:cNvPr>
          <p:cNvSpPr/>
          <p:nvPr/>
        </p:nvSpPr>
        <p:spPr>
          <a:xfrm>
            <a:off x="4118549" y="2935690"/>
            <a:ext cx="550505" cy="820792"/>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41" name="Picture 8" descr="Résultat de recherche d'images pour &quot;fire png&quot;">
            <a:extLst>
              <a:ext uri="{FF2B5EF4-FFF2-40B4-BE49-F238E27FC236}">
                <a16:creationId xmlns:a16="http://schemas.microsoft.com/office/drawing/2014/main" id="{541199C5-655A-4F1C-A0BD-14F725FEF7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FBF56B47-B54D-4631-9EE3-1FA33270E20C}"/>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79">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AD3C883B-7086-4EEB-A9A9-B57FC983FE41}"/>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F2D4F8CD-0DE5-4FB6-A1D6-9DBD487973C7}"/>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2B297794-4499-45CB-89A8-CE4117D6DB58}"/>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FA33C7B7-B9CF-49B3-AC3F-19C3D8BE0C6F}"/>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6B51150E-E252-4FF5-9179-5CA52EB48B69}"/>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EBC3874B-7F96-4F53-97EF-CE0E28A61E37}"/>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8DE2E6D1-C5E0-4FA7-80B5-7F9F77B0D0F1}"/>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BA9B920A-8E0D-4FCC-8ED1-83BDF48AD2C4}"/>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8431EDF5-8938-4E2A-9297-672A86DD939E}"/>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FB2817F6-6F5C-49A5-AB28-04A33ED871E5}"/>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577E09EE-1E25-40FE-9361-3D8A7EBADB96}"/>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0">
            <a:extLst>
              <a:ext uri="{FF2B5EF4-FFF2-40B4-BE49-F238E27FC236}">
                <a16:creationId xmlns:a16="http://schemas.microsoft.com/office/drawing/2014/main" id="{80DBA742-EF2B-4E83-9541-079B4A1F0732}"/>
              </a:ext>
            </a:extLst>
          </p:cNvPr>
          <p:cNvPicPr>
            <a:picLocks noChangeAspect="1"/>
          </p:cNvPicPr>
          <p:nvPr/>
        </p:nvPicPr>
        <p:blipFill>
          <a:blip r:embed="rId4"/>
          <a:srcRect l="84835" t="47675" r="11116" b="37711"/>
          <a:stretch>
            <a:fillRect/>
          </a:stretch>
        </p:blipFill>
        <p:spPr>
          <a:xfrm>
            <a:off x="3571746" y="3437906"/>
            <a:ext cx="284085" cy="876379"/>
          </a:xfrm>
          <a:prstGeom prst="rect">
            <a:avLst/>
          </a:prstGeom>
          <a:noFill/>
          <a:ln cap="flat">
            <a:noFill/>
          </a:ln>
        </p:spPr>
      </p:pic>
      <p:grpSp>
        <p:nvGrpSpPr>
          <p:cNvPr id="14" name="Groupe 23">
            <a:extLst>
              <a:ext uri="{FF2B5EF4-FFF2-40B4-BE49-F238E27FC236}">
                <a16:creationId xmlns:a16="http://schemas.microsoft.com/office/drawing/2014/main" id="{9CB0B26F-AE30-4E64-9B90-74C30F328521}"/>
              </a:ext>
            </a:extLst>
          </p:cNvPr>
          <p:cNvGrpSpPr/>
          <p:nvPr/>
        </p:nvGrpSpPr>
        <p:grpSpPr>
          <a:xfrm>
            <a:off x="2410056" y="2914211"/>
            <a:ext cx="728621" cy="894035"/>
            <a:chOff x="2410056" y="2914211"/>
            <a:chExt cx="728621" cy="894035"/>
          </a:xfrm>
        </p:grpSpPr>
        <p:grpSp>
          <p:nvGrpSpPr>
            <p:cNvPr id="15" name="Groupe 1">
              <a:extLst>
                <a:ext uri="{FF2B5EF4-FFF2-40B4-BE49-F238E27FC236}">
                  <a16:creationId xmlns:a16="http://schemas.microsoft.com/office/drawing/2014/main" id="{7BFB7353-EFD2-4D50-85EF-A189C898B45C}"/>
                </a:ext>
              </a:extLst>
            </p:cNvPr>
            <p:cNvGrpSpPr/>
            <p:nvPr/>
          </p:nvGrpSpPr>
          <p:grpSpPr>
            <a:xfrm>
              <a:off x="2480072" y="2914211"/>
              <a:ext cx="579281" cy="894035"/>
              <a:chOff x="2480072" y="2914211"/>
              <a:chExt cx="579281" cy="894035"/>
            </a:xfrm>
          </p:grpSpPr>
          <p:pic>
            <p:nvPicPr>
              <p:cNvPr id="16" name="Picture 8">
                <a:extLst>
                  <a:ext uri="{FF2B5EF4-FFF2-40B4-BE49-F238E27FC236}">
                    <a16:creationId xmlns:a16="http://schemas.microsoft.com/office/drawing/2014/main" id="{15304A84-D1C9-404F-B968-4E03E77A286A}"/>
                  </a:ext>
                </a:extLst>
              </p:cNvPr>
              <p:cNvPicPr>
                <a:picLocks noChangeAspect="1"/>
              </p:cNvPicPr>
              <p:nvPr/>
            </p:nvPicPr>
            <p:blipFill>
              <a:blip r:embed="rId5"/>
              <a:srcRect l="57397" t="58884" r="37982" b="34954"/>
              <a:stretch>
                <a:fillRect/>
              </a:stretch>
            </p:blipFill>
            <p:spPr>
              <a:xfrm>
                <a:off x="2480072" y="3513947"/>
                <a:ext cx="294299" cy="294299"/>
              </a:xfrm>
              <a:prstGeom prst="rect">
                <a:avLst/>
              </a:prstGeom>
              <a:noFill/>
              <a:ln cap="flat">
                <a:noFill/>
              </a:ln>
            </p:spPr>
          </p:pic>
          <p:pic>
            <p:nvPicPr>
              <p:cNvPr id="17" name="Picture 8">
                <a:extLst>
                  <a:ext uri="{FF2B5EF4-FFF2-40B4-BE49-F238E27FC236}">
                    <a16:creationId xmlns:a16="http://schemas.microsoft.com/office/drawing/2014/main" id="{B6305CD1-4AA3-4FF4-91FE-69A6FAAB4C75}"/>
                  </a:ext>
                </a:extLst>
              </p:cNvPr>
              <p:cNvPicPr>
                <a:picLocks noChangeAspect="1"/>
              </p:cNvPicPr>
              <p:nvPr/>
            </p:nvPicPr>
            <p:blipFill>
              <a:blip r:embed="rId5"/>
              <a:srcRect l="57397" t="58884" r="37982" b="34954"/>
              <a:stretch>
                <a:fillRect/>
              </a:stretch>
            </p:blipFill>
            <p:spPr>
              <a:xfrm>
                <a:off x="2480072" y="3212122"/>
                <a:ext cx="294299" cy="294299"/>
              </a:xfrm>
              <a:prstGeom prst="rect">
                <a:avLst/>
              </a:prstGeom>
              <a:noFill/>
              <a:ln cap="flat">
                <a:noFill/>
              </a:ln>
            </p:spPr>
          </p:pic>
          <p:pic>
            <p:nvPicPr>
              <p:cNvPr id="18" name="Picture 8">
                <a:extLst>
                  <a:ext uri="{FF2B5EF4-FFF2-40B4-BE49-F238E27FC236}">
                    <a16:creationId xmlns:a16="http://schemas.microsoft.com/office/drawing/2014/main" id="{67B45F75-AFAA-4E1C-A194-A9FFFF5C079C}"/>
                  </a:ext>
                </a:extLst>
              </p:cNvPr>
              <p:cNvPicPr>
                <a:picLocks noChangeAspect="1"/>
              </p:cNvPicPr>
              <p:nvPr/>
            </p:nvPicPr>
            <p:blipFill>
              <a:blip r:embed="rId5"/>
              <a:srcRect l="57397" t="58884" r="37982" b="34954"/>
              <a:stretch>
                <a:fillRect/>
              </a:stretch>
            </p:blipFill>
            <p:spPr>
              <a:xfrm>
                <a:off x="2485339" y="2917822"/>
                <a:ext cx="294299" cy="294299"/>
              </a:xfrm>
              <a:prstGeom prst="rect">
                <a:avLst/>
              </a:prstGeom>
              <a:noFill/>
              <a:ln cap="flat">
                <a:noFill/>
              </a:ln>
            </p:spPr>
          </p:pic>
          <p:pic>
            <p:nvPicPr>
              <p:cNvPr id="19" name="Picture 8">
                <a:extLst>
                  <a:ext uri="{FF2B5EF4-FFF2-40B4-BE49-F238E27FC236}">
                    <a16:creationId xmlns:a16="http://schemas.microsoft.com/office/drawing/2014/main" id="{1CFD6848-B15A-4157-8C14-BD1C80A8DDC9}"/>
                  </a:ext>
                </a:extLst>
              </p:cNvPr>
              <p:cNvPicPr>
                <a:picLocks noChangeAspect="1"/>
              </p:cNvPicPr>
              <p:nvPr/>
            </p:nvPicPr>
            <p:blipFill>
              <a:blip r:embed="rId5"/>
              <a:srcRect l="57397" t="58884" r="37982" b="34954"/>
              <a:stretch>
                <a:fillRect/>
              </a:stretch>
            </p:blipFill>
            <p:spPr>
              <a:xfrm>
                <a:off x="2752362" y="2914211"/>
                <a:ext cx="294299" cy="294299"/>
              </a:xfrm>
              <a:prstGeom prst="rect">
                <a:avLst/>
              </a:prstGeom>
              <a:noFill/>
              <a:ln cap="flat">
                <a:noFill/>
              </a:ln>
            </p:spPr>
          </p:pic>
          <p:pic>
            <p:nvPicPr>
              <p:cNvPr id="20" name="Picture 8">
                <a:extLst>
                  <a:ext uri="{FF2B5EF4-FFF2-40B4-BE49-F238E27FC236}">
                    <a16:creationId xmlns:a16="http://schemas.microsoft.com/office/drawing/2014/main" id="{47978E7E-B7DA-428F-B3E8-86DBB5F1A91D}"/>
                  </a:ext>
                </a:extLst>
              </p:cNvPr>
              <p:cNvPicPr>
                <a:picLocks noChangeAspect="1"/>
              </p:cNvPicPr>
              <p:nvPr/>
            </p:nvPicPr>
            <p:blipFill>
              <a:blip r:embed="rId5"/>
              <a:srcRect l="57397" t="58884" r="37982" b="34954"/>
              <a:stretch>
                <a:fillRect/>
              </a:stretch>
            </p:blipFill>
            <p:spPr>
              <a:xfrm>
                <a:off x="2765054" y="3208510"/>
                <a:ext cx="294299" cy="294299"/>
              </a:xfrm>
              <a:prstGeom prst="rect">
                <a:avLst/>
              </a:prstGeom>
              <a:noFill/>
              <a:ln cap="flat">
                <a:noFill/>
              </a:ln>
            </p:spPr>
          </p:pic>
          <p:pic>
            <p:nvPicPr>
              <p:cNvPr id="21" name="Picture 8">
                <a:extLst>
                  <a:ext uri="{FF2B5EF4-FFF2-40B4-BE49-F238E27FC236}">
                    <a16:creationId xmlns:a16="http://schemas.microsoft.com/office/drawing/2014/main" id="{0133881A-2EBD-4624-8C01-E947D26BAB04}"/>
                  </a:ext>
                </a:extLst>
              </p:cNvPr>
              <p:cNvPicPr>
                <a:picLocks noChangeAspect="1"/>
              </p:cNvPicPr>
              <p:nvPr/>
            </p:nvPicPr>
            <p:blipFill>
              <a:blip r:embed="rId5"/>
              <a:srcRect l="57397" t="58884" r="37982" b="34954"/>
              <a:stretch>
                <a:fillRect/>
              </a:stretch>
            </p:blipFill>
            <p:spPr>
              <a:xfrm>
                <a:off x="2759787" y="3499207"/>
                <a:ext cx="294299" cy="294299"/>
              </a:xfrm>
              <a:prstGeom prst="rect">
                <a:avLst/>
              </a:prstGeom>
              <a:noFill/>
              <a:ln cap="flat">
                <a:noFill/>
              </a:ln>
            </p:spPr>
          </p:pic>
        </p:grpSp>
        <p:pic>
          <p:nvPicPr>
            <p:cNvPr id="22" name="Picture 2" descr="Résultat de recherche d'images pour &quot;Nounours en peluche png&quot;">
              <a:extLst>
                <a:ext uri="{FF2B5EF4-FFF2-40B4-BE49-F238E27FC236}">
                  <a16:creationId xmlns:a16="http://schemas.microsoft.com/office/drawing/2014/main" id="{0377CC81-0A12-4B96-911B-69EB0CB32954}"/>
                </a:ext>
              </a:extLst>
            </p:cNvPr>
            <p:cNvPicPr>
              <a:picLocks noChangeAspect="1"/>
            </p:cNvPicPr>
            <p:nvPr/>
          </p:nvPicPr>
          <p:blipFill>
            <a:blip r:embed="rId6"/>
            <a:srcRect/>
            <a:stretch>
              <a:fillRect/>
            </a:stretch>
          </p:blipFill>
          <p:spPr>
            <a:xfrm>
              <a:off x="2410056" y="3003932"/>
              <a:ext cx="728621" cy="728621"/>
            </a:xfrm>
            <a:prstGeom prst="rect">
              <a:avLst/>
            </a:prstGeom>
            <a:noFill/>
            <a:ln cap="flat">
              <a:noFill/>
            </a:ln>
          </p:spPr>
        </p:pic>
      </p:grpSp>
      <p:pic>
        <p:nvPicPr>
          <p:cNvPr id="23" name="Picture 14" descr="Résultat de recherche d'images pour &quot;diablo II Inventory&quot;">
            <a:extLst>
              <a:ext uri="{FF2B5EF4-FFF2-40B4-BE49-F238E27FC236}">
                <a16:creationId xmlns:a16="http://schemas.microsoft.com/office/drawing/2014/main" id="{4E6B6E55-2368-4640-AD6D-1277491B750D}"/>
              </a:ext>
            </a:extLst>
          </p:cNvPr>
          <p:cNvPicPr>
            <a:picLocks noChangeAspect="1"/>
          </p:cNvPicPr>
          <p:nvPr/>
        </p:nvPicPr>
        <p:blipFill>
          <a:blip r:embed="rId7"/>
          <a:srcRect l="75517" t="52700" r="15345" b="22529"/>
          <a:stretch>
            <a:fillRect/>
          </a:stretch>
        </p:blipFill>
        <p:spPr>
          <a:xfrm>
            <a:off x="3049642" y="2929582"/>
            <a:ext cx="539166" cy="1096137"/>
          </a:xfrm>
          <a:prstGeom prst="rect">
            <a:avLst/>
          </a:prstGeom>
          <a:noFill/>
          <a:ln cap="flat">
            <a:noFill/>
          </a:ln>
        </p:spPr>
      </p:pic>
      <p:pic>
        <p:nvPicPr>
          <p:cNvPr id="24" name="Picture 10" descr="Résultat de recherche d'images pour &quot;diablo II Inventory&quot;">
            <a:extLst>
              <a:ext uri="{FF2B5EF4-FFF2-40B4-BE49-F238E27FC236}">
                <a16:creationId xmlns:a16="http://schemas.microsoft.com/office/drawing/2014/main" id="{D360A279-97D2-48E9-9A29-72D8ADE66E9C}"/>
              </a:ext>
            </a:extLst>
          </p:cNvPr>
          <p:cNvPicPr>
            <a:picLocks noChangeAspect="1"/>
          </p:cNvPicPr>
          <p:nvPr/>
        </p:nvPicPr>
        <p:blipFill>
          <a:blip r:embed="rId8"/>
          <a:srcRect l="55879" t="52427" r="36871" b="37614"/>
          <a:stretch>
            <a:fillRect/>
          </a:stretch>
        </p:blipFill>
        <p:spPr>
          <a:xfrm>
            <a:off x="3569369" y="2935095"/>
            <a:ext cx="538572" cy="554821"/>
          </a:xfrm>
          <a:prstGeom prst="rect">
            <a:avLst/>
          </a:prstGeom>
          <a:noFill/>
          <a:ln cap="flat">
            <a:noFill/>
          </a:ln>
        </p:spPr>
      </p:pic>
      <p:pic>
        <p:nvPicPr>
          <p:cNvPr id="25" name="Picture 24" descr="Résultat de recherche d'images pour &quot;diablo II Inventory&quot;">
            <a:extLst>
              <a:ext uri="{FF2B5EF4-FFF2-40B4-BE49-F238E27FC236}">
                <a16:creationId xmlns:a16="http://schemas.microsoft.com/office/drawing/2014/main" id="{8A2FDB01-D5A2-419A-9976-93CCCD44A7BB}"/>
              </a:ext>
            </a:extLst>
          </p:cNvPr>
          <p:cNvPicPr>
            <a:picLocks noChangeAspect="1"/>
          </p:cNvPicPr>
          <p:nvPr/>
        </p:nvPicPr>
        <p:blipFill>
          <a:blip r:embed="rId9"/>
          <a:srcRect l="37376" t="23501" r="58937" b="62042"/>
          <a:stretch>
            <a:fillRect/>
          </a:stretch>
        </p:blipFill>
        <p:spPr>
          <a:xfrm>
            <a:off x="3846652" y="3758366"/>
            <a:ext cx="271055" cy="797091"/>
          </a:xfrm>
          <a:prstGeom prst="rect">
            <a:avLst/>
          </a:prstGeom>
          <a:noFill/>
          <a:ln cap="flat">
            <a:noFill/>
          </a:ln>
        </p:spPr>
      </p:pic>
      <p:pic>
        <p:nvPicPr>
          <p:cNvPr id="26" name="Picture 22">
            <a:extLst>
              <a:ext uri="{FF2B5EF4-FFF2-40B4-BE49-F238E27FC236}">
                <a16:creationId xmlns:a16="http://schemas.microsoft.com/office/drawing/2014/main" id="{10CA0D59-82B5-44DF-AF3B-8BD8567AAFE3}"/>
              </a:ext>
            </a:extLst>
          </p:cNvPr>
          <p:cNvPicPr>
            <a:picLocks noChangeAspect="1"/>
          </p:cNvPicPr>
          <p:nvPr/>
        </p:nvPicPr>
        <p:blipFill>
          <a:blip r:embed="rId4"/>
          <a:srcRect l="77623" t="52334" r="18483" b="42722"/>
          <a:stretch>
            <a:fillRect/>
          </a:stretch>
        </p:blipFill>
        <p:spPr>
          <a:xfrm>
            <a:off x="4638614" y="2920008"/>
            <a:ext cx="317516" cy="302401"/>
          </a:xfrm>
          <a:prstGeom prst="rect">
            <a:avLst/>
          </a:prstGeom>
          <a:noFill/>
          <a:ln cap="flat">
            <a:noFill/>
          </a:ln>
        </p:spPr>
      </p:pic>
      <p:pic>
        <p:nvPicPr>
          <p:cNvPr id="27" name="Picture 20">
            <a:extLst>
              <a:ext uri="{FF2B5EF4-FFF2-40B4-BE49-F238E27FC236}">
                <a16:creationId xmlns:a16="http://schemas.microsoft.com/office/drawing/2014/main" id="{3CB992EC-A0E0-4792-AF51-406EE1BDAF34}"/>
              </a:ext>
            </a:extLst>
          </p:cNvPr>
          <p:cNvPicPr>
            <a:picLocks noChangeAspect="1"/>
          </p:cNvPicPr>
          <p:nvPr/>
        </p:nvPicPr>
        <p:blipFill>
          <a:blip r:embed="rId4"/>
          <a:srcRect l="81408" t="52417" r="14873" b="42833"/>
          <a:stretch>
            <a:fillRect/>
          </a:stretch>
        </p:blipFill>
        <p:spPr>
          <a:xfrm>
            <a:off x="4373620" y="2917548"/>
            <a:ext cx="297408" cy="284899"/>
          </a:xfrm>
          <a:prstGeom prst="rect">
            <a:avLst/>
          </a:prstGeom>
          <a:noFill/>
          <a:ln cap="flat">
            <a:noFill/>
          </a:ln>
        </p:spPr>
      </p:pic>
      <p:pic>
        <p:nvPicPr>
          <p:cNvPr id="28" name="Picture 22">
            <a:extLst>
              <a:ext uri="{FF2B5EF4-FFF2-40B4-BE49-F238E27FC236}">
                <a16:creationId xmlns:a16="http://schemas.microsoft.com/office/drawing/2014/main" id="{878D61EF-B349-4DE4-9941-B4ABCAACF64D}"/>
              </a:ext>
            </a:extLst>
          </p:cNvPr>
          <p:cNvPicPr>
            <a:picLocks noChangeAspect="1"/>
          </p:cNvPicPr>
          <p:nvPr/>
        </p:nvPicPr>
        <p:blipFill>
          <a:blip r:embed="rId4"/>
          <a:srcRect l="77623" t="52334" r="18483" b="42722"/>
          <a:stretch>
            <a:fillRect/>
          </a:stretch>
        </p:blipFill>
        <p:spPr>
          <a:xfrm>
            <a:off x="4644959" y="3184562"/>
            <a:ext cx="317516" cy="302401"/>
          </a:xfrm>
          <a:prstGeom prst="rect">
            <a:avLst/>
          </a:prstGeom>
          <a:noFill/>
          <a:ln cap="flat">
            <a:noFill/>
          </a:ln>
        </p:spPr>
      </p:pic>
      <p:pic>
        <p:nvPicPr>
          <p:cNvPr id="29" name="Picture 20">
            <a:extLst>
              <a:ext uri="{FF2B5EF4-FFF2-40B4-BE49-F238E27FC236}">
                <a16:creationId xmlns:a16="http://schemas.microsoft.com/office/drawing/2014/main" id="{39EE55F9-79C9-49EF-8920-6EDE5B601DC5}"/>
              </a:ext>
            </a:extLst>
          </p:cNvPr>
          <p:cNvPicPr>
            <a:picLocks noChangeAspect="1"/>
          </p:cNvPicPr>
          <p:nvPr/>
        </p:nvPicPr>
        <p:blipFill>
          <a:blip r:embed="rId4"/>
          <a:srcRect l="81408" t="52417" r="14873" b="42833"/>
          <a:stretch>
            <a:fillRect/>
          </a:stretch>
        </p:blipFill>
        <p:spPr>
          <a:xfrm>
            <a:off x="4373620" y="3187799"/>
            <a:ext cx="297408" cy="284899"/>
          </a:xfrm>
          <a:prstGeom prst="rect">
            <a:avLst/>
          </a:prstGeom>
          <a:noFill/>
          <a:ln cap="flat">
            <a:noFill/>
          </a:ln>
        </p:spPr>
      </p:pic>
      <p:pic>
        <p:nvPicPr>
          <p:cNvPr id="30" name="Picture 22">
            <a:extLst>
              <a:ext uri="{FF2B5EF4-FFF2-40B4-BE49-F238E27FC236}">
                <a16:creationId xmlns:a16="http://schemas.microsoft.com/office/drawing/2014/main" id="{A4725ADC-DD50-4034-BEB4-8CB765CF1D24}"/>
              </a:ext>
            </a:extLst>
          </p:cNvPr>
          <p:cNvPicPr>
            <a:picLocks noChangeAspect="1"/>
          </p:cNvPicPr>
          <p:nvPr/>
        </p:nvPicPr>
        <p:blipFill>
          <a:blip r:embed="rId4"/>
          <a:srcRect l="77623" t="52334" r="18483" b="42722"/>
          <a:stretch>
            <a:fillRect/>
          </a:stretch>
        </p:blipFill>
        <p:spPr>
          <a:xfrm>
            <a:off x="4651699" y="3463125"/>
            <a:ext cx="317516" cy="302401"/>
          </a:xfrm>
          <a:prstGeom prst="rect">
            <a:avLst/>
          </a:prstGeom>
          <a:noFill/>
          <a:ln cap="flat">
            <a:noFill/>
          </a:ln>
        </p:spPr>
      </p:pic>
      <p:pic>
        <p:nvPicPr>
          <p:cNvPr id="31" name="Picture 22">
            <a:extLst>
              <a:ext uri="{FF2B5EF4-FFF2-40B4-BE49-F238E27FC236}">
                <a16:creationId xmlns:a16="http://schemas.microsoft.com/office/drawing/2014/main" id="{A1C9F06E-591F-402C-8B54-82094F38F95A}"/>
              </a:ext>
            </a:extLst>
          </p:cNvPr>
          <p:cNvPicPr>
            <a:picLocks noChangeAspect="1"/>
          </p:cNvPicPr>
          <p:nvPr/>
        </p:nvPicPr>
        <p:blipFill>
          <a:blip r:embed="rId4"/>
          <a:srcRect l="77623" t="52334" r="18483" b="42722"/>
          <a:stretch>
            <a:fillRect/>
          </a:stretch>
        </p:blipFill>
        <p:spPr>
          <a:xfrm>
            <a:off x="4653052" y="3735479"/>
            <a:ext cx="317516" cy="302401"/>
          </a:xfrm>
          <a:prstGeom prst="rect">
            <a:avLst/>
          </a:prstGeom>
          <a:noFill/>
          <a:ln cap="flat">
            <a:noFill/>
          </a:ln>
        </p:spPr>
      </p:pic>
      <p:pic>
        <p:nvPicPr>
          <p:cNvPr id="32" name="Picture 6" descr="Résultat de recherche d'images pour &quot;diablo II Inventory&quot;">
            <a:extLst>
              <a:ext uri="{FF2B5EF4-FFF2-40B4-BE49-F238E27FC236}">
                <a16:creationId xmlns:a16="http://schemas.microsoft.com/office/drawing/2014/main" id="{0BF38141-AF1B-4B07-B492-8CF2BAC3771C}"/>
              </a:ext>
            </a:extLst>
          </p:cNvPr>
          <p:cNvPicPr>
            <a:picLocks noChangeAspect="1"/>
          </p:cNvPicPr>
          <p:nvPr/>
        </p:nvPicPr>
        <p:blipFill>
          <a:blip r:embed="rId10"/>
          <a:srcRect l="77451" t="52228" r="18656" b="32958"/>
          <a:stretch>
            <a:fillRect/>
          </a:stretch>
        </p:blipFill>
        <p:spPr>
          <a:xfrm>
            <a:off x="4101705" y="3750658"/>
            <a:ext cx="284680" cy="812508"/>
          </a:xfrm>
          <a:prstGeom prst="rect">
            <a:avLst/>
          </a:prstGeom>
          <a:noFill/>
          <a:ln cap="flat">
            <a:noFill/>
          </a:ln>
        </p:spPr>
      </p:pic>
      <p:pic>
        <p:nvPicPr>
          <p:cNvPr id="33" name="Picture 6" descr="Résultat de recherche d'images pour &quot;diablo II Inventory&quot;">
            <a:extLst>
              <a:ext uri="{FF2B5EF4-FFF2-40B4-BE49-F238E27FC236}">
                <a16:creationId xmlns:a16="http://schemas.microsoft.com/office/drawing/2014/main" id="{F24466C8-72BD-47BC-BAC3-EC6DDD8DB44B}"/>
              </a:ext>
            </a:extLst>
          </p:cNvPr>
          <p:cNvPicPr>
            <a:picLocks noChangeAspect="1"/>
          </p:cNvPicPr>
          <p:nvPr/>
        </p:nvPicPr>
        <p:blipFill>
          <a:blip r:embed="rId10"/>
          <a:srcRect l="77451" t="52228" r="18656" b="32958"/>
          <a:stretch>
            <a:fillRect/>
          </a:stretch>
        </p:blipFill>
        <p:spPr>
          <a:xfrm>
            <a:off x="4093960" y="2921736"/>
            <a:ext cx="284680" cy="812508"/>
          </a:xfrm>
          <a:prstGeom prst="rect">
            <a:avLst/>
          </a:prstGeom>
          <a:noFill/>
          <a:ln cap="flat">
            <a:noFill/>
          </a:ln>
        </p:spPr>
      </p:pic>
      <p:pic>
        <p:nvPicPr>
          <p:cNvPr id="34" name="Picture 2" descr="Résultat de recherche d'images pour &quot;diablo II Inventory&quot;">
            <a:extLst>
              <a:ext uri="{FF2B5EF4-FFF2-40B4-BE49-F238E27FC236}">
                <a16:creationId xmlns:a16="http://schemas.microsoft.com/office/drawing/2014/main" id="{D047C64F-A1FD-44AB-A7F3-802F64BA003C}"/>
              </a:ext>
            </a:extLst>
          </p:cNvPr>
          <p:cNvPicPr>
            <a:picLocks noChangeAspect="1"/>
          </p:cNvPicPr>
          <p:nvPr/>
        </p:nvPicPr>
        <p:blipFill>
          <a:blip r:embed="rId10"/>
          <a:srcRect l="19172" t="23660" r="73418" b="66465"/>
          <a:stretch>
            <a:fillRect/>
          </a:stretch>
        </p:blipFill>
        <p:spPr>
          <a:xfrm>
            <a:off x="3065443" y="4017187"/>
            <a:ext cx="564623" cy="564358"/>
          </a:xfrm>
          <a:prstGeom prst="rect">
            <a:avLst/>
          </a:prstGeom>
          <a:noFill/>
          <a:ln cap="flat">
            <a:noFill/>
          </a:ln>
        </p:spPr>
      </p:pic>
      <p:pic>
        <p:nvPicPr>
          <p:cNvPr id="35" name="Picture 6" descr="Résultat de recherche d'images pour &quot;diablo II Inventory&quot;">
            <a:extLst>
              <a:ext uri="{FF2B5EF4-FFF2-40B4-BE49-F238E27FC236}">
                <a16:creationId xmlns:a16="http://schemas.microsoft.com/office/drawing/2014/main" id="{8701B287-DFDE-4442-A334-17F2C7A04748}"/>
              </a:ext>
            </a:extLst>
          </p:cNvPr>
          <p:cNvPicPr>
            <a:picLocks noChangeAspect="1"/>
          </p:cNvPicPr>
          <p:nvPr/>
        </p:nvPicPr>
        <p:blipFill>
          <a:blip r:embed="rId10"/>
          <a:srcRect l="77451" t="52228" r="18656" b="32958"/>
          <a:stretch>
            <a:fillRect/>
          </a:stretch>
        </p:blipFill>
        <p:spPr>
          <a:xfrm>
            <a:off x="2219486" y="3493227"/>
            <a:ext cx="284680" cy="812508"/>
          </a:xfrm>
          <a:prstGeom prst="rect">
            <a:avLst/>
          </a:prstGeom>
          <a:noFill/>
          <a:ln cap="flat">
            <a:noFill/>
          </a:ln>
        </p:spPr>
      </p:pic>
      <p:pic>
        <p:nvPicPr>
          <p:cNvPr id="36" name="Picture 10" descr="Résultat de recherche d'images pour &quot;diablo II Inventory&quot;">
            <a:extLst>
              <a:ext uri="{FF2B5EF4-FFF2-40B4-BE49-F238E27FC236}">
                <a16:creationId xmlns:a16="http://schemas.microsoft.com/office/drawing/2014/main" id="{1CB654E7-DFCC-4695-9AC7-A9AEEEAD9FC7}"/>
              </a:ext>
            </a:extLst>
          </p:cNvPr>
          <p:cNvPicPr>
            <a:picLocks noChangeAspect="1"/>
          </p:cNvPicPr>
          <p:nvPr/>
        </p:nvPicPr>
        <p:blipFill>
          <a:blip r:embed="rId8"/>
          <a:srcRect l="55879" t="52427" r="36871" b="37614"/>
          <a:stretch>
            <a:fillRect/>
          </a:stretch>
        </p:blipFill>
        <p:spPr>
          <a:xfrm>
            <a:off x="2488795" y="4025170"/>
            <a:ext cx="552453" cy="569122"/>
          </a:xfrm>
          <a:prstGeom prst="rect">
            <a:avLst/>
          </a:prstGeom>
          <a:noFill/>
          <a:ln cap="flat">
            <a:noFill/>
          </a:ln>
        </p:spPr>
      </p:pic>
      <p:sp>
        <p:nvSpPr>
          <p:cNvPr id="37" name="TextBox 1">
            <a:extLst>
              <a:ext uri="{FF2B5EF4-FFF2-40B4-BE49-F238E27FC236}">
                <a16:creationId xmlns:a16="http://schemas.microsoft.com/office/drawing/2014/main" id="{C6566013-0A6D-4C7B-A31B-68BD03195E33}"/>
              </a:ext>
            </a:extLst>
          </p:cNvPr>
          <p:cNvSpPr txBox="1"/>
          <p:nvPr/>
        </p:nvSpPr>
        <p:spPr>
          <a:xfrm>
            <a:off x="3865991" y="907304"/>
            <a:ext cx="4405551"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(1) – Solution 2 en 2 mouvements </a:t>
            </a:r>
          </a:p>
        </p:txBody>
      </p:sp>
      <p:sp>
        <p:nvSpPr>
          <p:cNvPr id="38" name="Rectangle 10">
            <a:extLst>
              <a:ext uri="{FF2B5EF4-FFF2-40B4-BE49-F238E27FC236}">
                <a16:creationId xmlns:a16="http://schemas.microsoft.com/office/drawing/2014/main" id="{9B1BD6FF-2374-4253-96E7-A6197D0CFC91}"/>
              </a:ext>
            </a:extLst>
          </p:cNvPr>
          <p:cNvSpPr/>
          <p:nvPr/>
        </p:nvSpPr>
        <p:spPr>
          <a:xfrm>
            <a:off x="2456892" y="2944733"/>
            <a:ext cx="550505" cy="820792"/>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9" name="Rectangle 10">
            <a:extLst>
              <a:ext uri="{FF2B5EF4-FFF2-40B4-BE49-F238E27FC236}">
                <a16:creationId xmlns:a16="http://schemas.microsoft.com/office/drawing/2014/main" id="{2FADA85E-A6AC-4532-9AF0-8BDF1C94E8A8}"/>
              </a:ext>
            </a:extLst>
          </p:cNvPr>
          <p:cNvSpPr/>
          <p:nvPr/>
        </p:nvSpPr>
        <p:spPr>
          <a:xfrm>
            <a:off x="3044860" y="4012963"/>
            <a:ext cx="550505" cy="540017"/>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0" name="Rectangle 10">
            <a:extLst>
              <a:ext uri="{FF2B5EF4-FFF2-40B4-BE49-F238E27FC236}">
                <a16:creationId xmlns:a16="http://schemas.microsoft.com/office/drawing/2014/main" id="{0677B049-7090-4899-98EF-CD82B0CC43A9}"/>
              </a:ext>
            </a:extLst>
          </p:cNvPr>
          <p:cNvSpPr/>
          <p:nvPr/>
        </p:nvSpPr>
        <p:spPr>
          <a:xfrm>
            <a:off x="4118549" y="2935690"/>
            <a:ext cx="270424" cy="820792"/>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1" name="ZoneTexte 41">
            <a:extLst>
              <a:ext uri="{FF2B5EF4-FFF2-40B4-BE49-F238E27FC236}">
                <a16:creationId xmlns:a16="http://schemas.microsoft.com/office/drawing/2014/main" id="{613960A8-9A7D-4910-A27D-8256B997C0E2}"/>
              </a:ext>
            </a:extLst>
          </p:cNvPr>
          <p:cNvSpPr txBox="1"/>
          <p:nvPr/>
        </p:nvSpPr>
        <p:spPr>
          <a:xfrm>
            <a:off x="5654183" y="4681060"/>
            <a:ext cx="5025002" cy="9233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le chapeau vers le bas et le charme vers la droite afin de mettre le Teddy Bear à leur place.</a:t>
            </a:r>
          </a:p>
        </p:txBody>
      </p:sp>
      <p:pic>
        <p:nvPicPr>
          <p:cNvPr id="42" name="Picture 8" descr="Résultat de recherche d'images pour &quot;fire png&quot;">
            <a:extLst>
              <a:ext uri="{FF2B5EF4-FFF2-40B4-BE49-F238E27FC236}">
                <a16:creationId xmlns:a16="http://schemas.microsoft.com/office/drawing/2014/main" id="{19DE94E0-1715-4297-B580-D8DDD71259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767164C2-4FF4-45F6-B85F-A2634CD8AB9B}"/>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28">
    <p:spTree>
      <p:nvGrpSpPr>
        <p:cNvPr id="1" name=""/>
        <p:cNvGrpSpPr/>
        <p:nvPr/>
      </p:nvGrpSpPr>
      <p:grpSpPr>
        <a:xfrm>
          <a:off x="0" y="0"/>
          <a:ext cx="0" cy="0"/>
          <a:chOff x="0" y="0"/>
          <a:chExt cx="0" cy="0"/>
        </a:xfrm>
      </p:grpSpPr>
      <p:pic>
        <p:nvPicPr>
          <p:cNvPr id="1032" name="Picture 8" descr="Résultat de recherche d'images pour &quot;fire png&quot;">
            <a:extLst>
              <a:ext uri="{FF2B5EF4-FFF2-40B4-BE49-F238E27FC236}">
                <a16:creationId xmlns:a16="http://schemas.microsoft.com/office/drawing/2014/main" id="{F7CEB798-4456-4E69-B9C8-E2FE4AA90D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7DF24B5-008B-4369-95C9-B50873D3B263}"/>
              </a:ext>
            </a:extLst>
          </p:cNvPr>
          <p:cNvSpPr txBox="1"/>
          <p:nvPr/>
        </p:nvSpPr>
        <p:spPr>
          <a:xfrm>
            <a:off x="0" y="923333"/>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UNIVERS</a:t>
            </a:r>
          </a:p>
        </p:txBody>
      </p:sp>
      <p:sp>
        <p:nvSpPr>
          <p:cNvPr id="3" name="TextBox 2">
            <a:extLst>
              <a:ext uri="{FF2B5EF4-FFF2-40B4-BE49-F238E27FC236}">
                <a16:creationId xmlns:a16="http://schemas.microsoft.com/office/drawing/2014/main" id="{19C0B04A-2273-472A-929D-67DF4FFA5B29}"/>
              </a:ext>
            </a:extLst>
          </p:cNvPr>
          <p:cNvSpPr txBox="1"/>
          <p:nvPr/>
        </p:nvSpPr>
        <p:spPr>
          <a:xfrm>
            <a:off x="6567595" y="1426061"/>
            <a:ext cx="5340214" cy="1200332"/>
          </a:xfrm>
          <a:prstGeom prst="rect">
            <a:avLst/>
          </a:prstGeom>
          <a:noFill/>
          <a:ln cap="flat">
            <a:noFill/>
          </a:ln>
        </p:spPr>
        <p:txBody>
          <a:bodyPr vert="horz" wrap="square" lIns="91440" tIns="45720" rIns="91440" bIns="45720" anchor="t" anchorCtr="0" compatLnSpc="1">
            <a:spAutoFit/>
          </a:bodyPr>
          <a:lstStyle/>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micro-jeu se déroule dans l’univers de Diablo II. </a:t>
            </a:r>
          </a:p>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Très sombre et infesté de créatures en tout genre, le monde est hostile et le fait savoir par son ambiance visuelle et sonore.</a:t>
            </a:r>
          </a:p>
        </p:txBody>
      </p:sp>
      <p:pic>
        <p:nvPicPr>
          <p:cNvPr id="4" name="Picture 9" descr="A picture containing dark, sitting, night, room&#10;&#10;Description automatically generated">
            <a:extLst>
              <a:ext uri="{FF2B5EF4-FFF2-40B4-BE49-F238E27FC236}">
                <a16:creationId xmlns:a16="http://schemas.microsoft.com/office/drawing/2014/main" id="{64F26161-7960-4FF6-A20F-E7CCBF490033}"/>
              </a:ext>
            </a:extLst>
          </p:cNvPr>
          <p:cNvPicPr>
            <a:picLocks noChangeAspect="1"/>
          </p:cNvPicPr>
          <p:nvPr/>
        </p:nvPicPr>
        <p:blipFill>
          <a:blip r:embed="rId4"/>
          <a:stretch>
            <a:fillRect/>
          </a:stretch>
        </p:blipFill>
        <p:spPr>
          <a:xfrm>
            <a:off x="284186" y="1537801"/>
            <a:ext cx="6051846" cy="3782406"/>
          </a:xfrm>
          <a:prstGeom prst="rect">
            <a:avLst/>
          </a:prstGeom>
          <a:noFill/>
          <a:ln cap="flat">
            <a:noFill/>
          </a:ln>
        </p:spPr>
      </p:pic>
      <p:pic>
        <p:nvPicPr>
          <p:cNvPr id="5" name="Picture 11" descr="A screenshot of a stereo&#10;&#10;Description automatically generated">
            <a:extLst>
              <a:ext uri="{FF2B5EF4-FFF2-40B4-BE49-F238E27FC236}">
                <a16:creationId xmlns:a16="http://schemas.microsoft.com/office/drawing/2014/main" id="{495D4580-BF97-4208-A106-BA04D4B28D6A}"/>
              </a:ext>
            </a:extLst>
          </p:cNvPr>
          <p:cNvPicPr>
            <a:picLocks noChangeAspect="1"/>
          </p:cNvPicPr>
          <p:nvPr/>
        </p:nvPicPr>
        <p:blipFill>
          <a:blip r:embed="rId5"/>
          <a:srcRect l="12528" r="12426"/>
          <a:stretch>
            <a:fillRect/>
          </a:stretch>
        </p:blipFill>
        <p:spPr>
          <a:xfrm>
            <a:off x="7236607" y="3352592"/>
            <a:ext cx="4007659" cy="3003877"/>
          </a:xfrm>
          <a:prstGeom prst="rect">
            <a:avLst/>
          </a:prstGeom>
          <a:noFill/>
          <a:ln cap="flat">
            <a:noFill/>
          </a:ln>
        </p:spPr>
      </p:pic>
      <p:sp>
        <p:nvSpPr>
          <p:cNvPr id="6" name="TextBox 15">
            <a:extLst>
              <a:ext uri="{FF2B5EF4-FFF2-40B4-BE49-F238E27FC236}">
                <a16:creationId xmlns:a16="http://schemas.microsoft.com/office/drawing/2014/main" id="{3C612981-A1CE-4E03-A3E2-765635C901F1}"/>
              </a:ext>
            </a:extLst>
          </p:cNvPr>
          <p:cNvSpPr txBox="1"/>
          <p:nvPr/>
        </p:nvSpPr>
        <p:spPr>
          <a:xfrm>
            <a:off x="284186" y="5320198"/>
            <a:ext cx="1023917" cy="369335"/>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1" u="none" strike="noStrike" kern="1200" cap="none" spc="0" baseline="0" dirty="0">
                <a:solidFill>
                  <a:srgbClr val="C32727"/>
                </a:solidFill>
                <a:uFillTx/>
                <a:latin typeface="Calibri"/>
              </a:rPr>
              <a:t>Diablo III </a:t>
            </a:r>
          </a:p>
        </p:txBody>
      </p:sp>
      <p:sp>
        <p:nvSpPr>
          <p:cNvPr id="7" name="TextBox 16">
            <a:extLst>
              <a:ext uri="{FF2B5EF4-FFF2-40B4-BE49-F238E27FC236}">
                <a16:creationId xmlns:a16="http://schemas.microsoft.com/office/drawing/2014/main" id="{24E04B99-43BC-46FD-9270-56F9C86A5F85}"/>
              </a:ext>
            </a:extLst>
          </p:cNvPr>
          <p:cNvSpPr txBox="1"/>
          <p:nvPr/>
        </p:nvSpPr>
        <p:spPr>
          <a:xfrm>
            <a:off x="10993410" y="2983266"/>
            <a:ext cx="1023917" cy="369335"/>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1" u="none" strike="noStrike" kern="1200" cap="none" spc="0" baseline="0">
                <a:solidFill>
                  <a:srgbClr val="C32727"/>
                </a:solidFill>
                <a:uFillTx/>
                <a:latin typeface="Calibri"/>
              </a:rPr>
              <a:t>Diablo II </a:t>
            </a:r>
          </a:p>
        </p:txBody>
      </p:sp>
      <p:sp>
        <p:nvSpPr>
          <p:cNvPr id="8" name="TextBox 17">
            <a:extLst>
              <a:ext uri="{FF2B5EF4-FFF2-40B4-BE49-F238E27FC236}">
                <a16:creationId xmlns:a16="http://schemas.microsoft.com/office/drawing/2014/main" id="{1D7B74B8-527E-47C8-8984-04E2B8047878}"/>
              </a:ext>
            </a:extLst>
          </p:cNvPr>
          <p:cNvSpPr txBox="1"/>
          <p:nvPr/>
        </p:nvSpPr>
        <p:spPr>
          <a:xfrm>
            <a:off x="639092" y="5973464"/>
            <a:ext cx="6597514" cy="369335"/>
          </a:xfrm>
          <a:prstGeom prst="rect">
            <a:avLst/>
          </a:prstGeom>
          <a:noFill/>
          <a:ln cap="flat">
            <a:noFill/>
          </a:ln>
        </p:spPr>
        <p:txBody>
          <a:bodyPr vert="horz" wrap="square" lIns="91440" tIns="45720" rIns="91440" bIns="45720" anchor="t" anchorCtr="0" compatLnSpc="1">
            <a:spAutoFit/>
          </a:bodyPr>
          <a:lstStyle/>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côté RPG se retrouve visuellement avec le système d’inventaire.</a:t>
            </a:r>
          </a:p>
        </p:txBody>
      </p:sp>
      <p:pic>
        <p:nvPicPr>
          <p:cNvPr id="9" name="Picture 4" descr="ABCDEFGHIJKLMNOPQRSTUVWXYZ">
            <a:extLst>
              <a:ext uri="{FF2B5EF4-FFF2-40B4-BE49-F238E27FC236}">
                <a16:creationId xmlns:a16="http://schemas.microsoft.com/office/drawing/2014/main" id="{9D54C33A-6095-4DE2-8C67-253009E0C55C}"/>
              </a:ext>
            </a:extLst>
          </p:cNvPr>
          <p:cNvPicPr>
            <a:picLocks noChangeAspect="1"/>
          </p:cNvPicPr>
          <p:nvPr/>
        </p:nvPicPr>
        <p:blipFill>
          <a:blip r:embed="rId6"/>
          <a:srcRect/>
          <a:stretch>
            <a:fillRect/>
          </a:stretch>
        </p:blipFill>
        <p:spPr>
          <a:xfrm>
            <a:off x="4615863" y="340632"/>
            <a:ext cx="2960269" cy="359240"/>
          </a:xfrm>
          <a:prstGeom prst="rect">
            <a:avLst/>
          </a:prstGeom>
          <a:noFill/>
          <a:ln cap="flat">
            <a:noFill/>
          </a:ln>
        </p:spPr>
      </p:pic>
      <p:sp>
        <p:nvSpPr>
          <p:cNvPr id="10" name="Rectangle 9">
            <a:extLst>
              <a:ext uri="{FF2B5EF4-FFF2-40B4-BE49-F238E27FC236}">
                <a16:creationId xmlns:a16="http://schemas.microsoft.com/office/drawing/2014/main" id="{4BB58220-0998-4F98-BDE6-422E80692978}"/>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7" action="ppaction://hlinksldjump"/>
              </a:rPr>
              <a:t>Sommaire</a:t>
            </a:r>
            <a:endParaRPr lang="fr-FR" dirty="0">
              <a:solidFill>
                <a:srgbClr val="FF505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80">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050673B2-C82D-4397-97F1-DBACEFC0A8EF}"/>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245A4531-44F8-4712-BBA6-F438B8BFBCB4}"/>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41433D48-E0CD-428E-9A01-702028DD5CA1}"/>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06E35A04-41EE-4B8E-877E-24FBD1377073}"/>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60C701C6-17A2-40A0-AE34-A59FBE6A801E}"/>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93CD6935-49C0-41D5-9013-FB773C63FD12}"/>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5B8CA729-A1DC-4279-9485-3D400D5FCB47}"/>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FB49CC3F-AA2F-4D7F-BDB3-786EF9A6C3A2}"/>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025BDF50-4EF8-4966-9620-7D29C84A22D0}"/>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F9A2A0B0-C04A-40EE-8DC9-56FEF16094F3}"/>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B4C9D346-57E7-4442-A8DA-8AF4D44BBDB7}"/>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0">
            <a:extLst>
              <a:ext uri="{FF2B5EF4-FFF2-40B4-BE49-F238E27FC236}">
                <a16:creationId xmlns:a16="http://schemas.microsoft.com/office/drawing/2014/main" id="{98881BF8-F4DD-4A52-BFCE-6A86A9FB025D}"/>
              </a:ext>
            </a:extLst>
          </p:cNvPr>
          <p:cNvPicPr>
            <a:picLocks noChangeAspect="1"/>
          </p:cNvPicPr>
          <p:nvPr/>
        </p:nvPicPr>
        <p:blipFill>
          <a:blip r:embed="rId4"/>
          <a:srcRect l="84835" t="47675" r="11116" b="37711"/>
          <a:stretch>
            <a:fillRect/>
          </a:stretch>
        </p:blipFill>
        <p:spPr>
          <a:xfrm>
            <a:off x="3571746" y="3437906"/>
            <a:ext cx="284085" cy="876379"/>
          </a:xfrm>
          <a:prstGeom prst="rect">
            <a:avLst/>
          </a:prstGeom>
          <a:noFill/>
          <a:ln cap="flat">
            <a:noFill/>
          </a:ln>
        </p:spPr>
      </p:pic>
      <p:grpSp>
        <p:nvGrpSpPr>
          <p:cNvPr id="14" name="Groupe 23">
            <a:extLst>
              <a:ext uri="{FF2B5EF4-FFF2-40B4-BE49-F238E27FC236}">
                <a16:creationId xmlns:a16="http://schemas.microsoft.com/office/drawing/2014/main" id="{BE7E9DA2-0427-458C-83CD-9C3D6315CB90}"/>
              </a:ext>
            </a:extLst>
          </p:cNvPr>
          <p:cNvGrpSpPr/>
          <p:nvPr/>
        </p:nvGrpSpPr>
        <p:grpSpPr>
          <a:xfrm>
            <a:off x="2151729" y="3745601"/>
            <a:ext cx="689658" cy="846213"/>
            <a:chOff x="2151729" y="3745601"/>
            <a:chExt cx="689658" cy="846213"/>
          </a:xfrm>
        </p:grpSpPr>
        <p:grpSp>
          <p:nvGrpSpPr>
            <p:cNvPr id="15" name="Groupe 1">
              <a:extLst>
                <a:ext uri="{FF2B5EF4-FFF2-40B4-BE49-F238E27FC236}">
                  <a16:creationId xmlns:a16="http://schemas.microsoft.com/office/drawing/2014/main" id="{437B6E63-5505-4EBA-ACBF-65302A05EA4B}"/>
                </a:ext>
              </a:extLst>
            </p:cNvPr>
            <p:cNvGrpSpPr/>
            <p:nvPr/>
          </p:nvGrpSpPr>
          <p:grpSpPr>
            <a:xfrm>
              <a:off x="2217996" y="3745601"/>
              <a:ext cx="548310" cy="846213"/>
              <a:chOff x="2217996" y="3745601"/>
              <a:chExt cx="548310" cy="846213"/>
            </a:xfrm>
          </p:grpSpPr>
          <p:pic>
            <p:nvPicPr>
              <p:cNvPr id="16" name="Picture 8">
                <a:extLst>
                  <a:ext uri="{FF2B5EF4-FFF2-40B4-BE49-F238E27FC236}">
                    <a16:creationId xmlns:a16="http://schemas.microsoft.com/office/drawing/2014/main" id="{DF166450-033C-498A-8CE3-90F0B8D9C106}"/>
                  </a:ext>
                </a:extLst>
              </p:cNvPr>
              <p:cNvPicPr>
                <a:picLocks noChangeAspect="1"/>
              </p:cNvPicPr>
              <p:nvPr/>
            </p:nvPicPr>
            <p:blipFill>
              <a:blip r:embed="rId5"/>
              <a:srcRect l="57397" t="58884" r="37982" b="34954"/>
              <a:stretch>
                <a:fillRect/>
              </a:stretch>
            </p:blipFill>
            <p:spPr>
              <a:xfrm>
                <a:off x="2217996" y="4313252"/>
                <a:ext cx="278562" cy="278562"/>
              </a:xfrm>
              <a:prstGeom prst="rect">
                <a:avLst/>
              </a:prstGeom>
              <a:noFill/>
              <a:ln cap="flat">
                <a:noFill/>
              </a:ln>
            </p:spPr>
          </p:pic>
          <p:pic>
            <p:nvPicPr>
              <p:cNvPr id="17" name="Picture 8">
                <a:extLst>
                  <a:ext uri="{FF2B5EF4-FFF2-40B4-BE49-F238E27FC236}">
                    <a16:creationId xmlns:a16="http://schemas.microsoft.com/office/drawing/2014/main" id="{39825C8B-A535-4CF1-AE6C-017CD4914EF1}"/>
                  </a:ext>
                </a:extLst>
              </p:cNvPr>
              <p:cNvPicPr>
                <a:picLocks noChangeAspect="1"/>
              </p:cNvPicPr>
              <p:nvPr/>
            </p:nvPicPr>
            <p:blipFill>
              <a:blip r:embed="rId5"/>
              <a:srcRect l="57397" t="58884" r="37982" b="34954"/>
              <a:stretch>
                <a:fillRect/>
              </a:stretch>
            </p:blipFill>
            <p:spPr>
              <a:xfrm>
                <a:off x="2217996" y="4027575"/>
                <a:ext cx="278562" cy="278562"/>
              </a:xfrm>
              <a:prstGeom prst="rect">
                <a:avLst/>
              </a:prstGeom>
              <a:noFill/>
              <a:ln cap="flat">
                <a:noFill/>
              </a:ln>
            </p:spPr>
          </p:pic>
          <p:pic>
            <p:nvPicPr>
              <p:cNvPr id="18" name="Picture 8">
                <a:extLst>
                  <a:ext uri="{FF2B5EF4-FFF2-40B4-BE49-F238E27FC236}">
                    <a16:creationId xmlns:a16="http://schemas.microsoft.com/office/drawing/2014/main" id="{A6F865F8-502B-412B-8A24-40930E090BD9}"/>
                  </a:ext>
                </a:extLst>
              </p:cNvPr>
              <p:cNvPicPr>
                <a:picLocks noChangeAspect="1"/>
              </p:cNvPicPr>
              <p:nvPr/>
            </p:nvPicPr>
            <p:blipFill>
              <a:blip r:embed="rId5"/>
              <a:srcRect l="57397" t="58884" r="37982" b="34954"/>
              <a:stretch>
                <a:fillRect/>
              </a:stretch>
            </p:blipFill>
            <p:spPr>
              <a:xfrm>
                <a:off x="2222988" y="3749012"/>
                <a:ext cx="278562" cy="278562"/>
              </a:xfrm>
              <a:prstGeom prst="rect">
                <a:avLst/>
              </a:prstGeom>
              <a:noFill/>
              <a:ln cap="flat">
                <a:noFill/>
              </a:ln>
            </p:spPr>
          </p:pic>
          <p:pic>
            <p:nvPicPr>
              <p:cNvPr id="19" name="Picture 8">
                <a:extLst>
                  <a:ext uri="{FF2B5EF4-FFF2-40B4-BE49-F238E27FC236}">
                    <a16:creationId xmlns:a16="http://schemas.microsoft.com/office/drawing/2014/main" id="{505CA9FF-AAE4-41BA-8C7E-95618C32225A}"/>
                  </a:ext>
                </a:extLst>
              </p:cNvPr>
              <p:cNvPicPr>
                <a:picLocks noChangeAspect="1"/>
              </p:cNvPicPr>
              <p:nvPr/>
            </p:nvPicPr>
            <p:blipFill>
              <a:blip r:embed="rId5"/>
              <a:srcRect l="57397" t="58884" r="37982" b="34954"/>
              <a:stretch>
                <a:fillRect/>
              </a:stretch>
            </p:blipFill>
            <p:spPr>
              <a:xfrm>
                <a:off x="2475728" y="3745601"/>
                <a:ext cx="278562" cy="278562"/>
              </a:xfrm>
              <a:prstGeom prst="rect">
                <a:avLst/>
              </a:prstGeom>
              <a:noFill/>
              <a:ln cap="flat">
                <a:noFill/>
              </a:ln>
            </p:spPr>
          </p:pic>
          <p:pic>
            <p:nvPicPr>
              <p:cNvPr id="20" name="Picture 8">
                <a:extLst>
                  <a:ext uri="{FF2B5EF4-FFF2-40B4-BE49-F238E27FC236}">
                    <a16:creationId xmlns:a16="http://schemas.microsoft.com/office/drawing/2014/main" id="{660BDE41-BE9D-44EA-991C-4A2C20FF365C}"/>
                  </a:ext>
                </a:extLst>
              </p:cNvPr>
              <p:cNvPicPr>
                <a:picLocks noChangeAspect="1"/>
              </p:cNvPicPr>
              <p:nvPr/>
            </p:nvPicPr>
            <p:blipFill>
              <a:blip r:embed="rId5"/>
              <a:srcRect l="57397" t="58884" r="37982" b="34954"/>
              <a:stretch>
                <a:fillRect/>
              </a:stretch>
            </p:blipFill>
            <p:spPr>
              <a:xfrm>
                <a:off x="2487744" y="4024164"/>
                <a:ext cx="278562" cy="278562"/>
              </a:xfrm>
              <a:prstGeom prst="rect">
                <a:avLst/>
              </a:prstGeom>
              <a:noFill/>
              <a:ln cap="flat">
                <a:noFill/>
              </a:ln>
            </p:spPr>
          </p:pic>
          <p:pic>
            <p:nvPicPr>
              <p:cNvPr id="21" name="Picture 8">
                <a:extLst>
                  <a:ext uri="{FF2B5EF4-FFF2-40B4-BE49-F238E27FC236}">
                    <a16:creationId xmlns:a16="http://schemas.microsoft.com/office/drawing/2014/main" id="{9530F9D0-0574-4BAF-99C3-94EC09AF9527}"/>
                  </a:ext>
                </a:extLst>
              </p:cNvPr>
              <p:cNvPicPr>
                <a:picLocks noChangeAspect="1"/>
              </p:cNvPicPr>
              <p:nvPr/>
            </p:nvPicPr>
            <p:blipFill>
              <a:blip r:embed="rId5"/>
              <a:srcRect l="57397" t="58884" r="37982" b="34954"/>
              <a:stretch>
                <a:fillRect/>
              </a:stretch>
            </p:blipFill>
            <p:spPr>
              <a:xfrm>
                <a:off x="2482751" y="4299307"/>
                <a:ext cx="278562" cy="278562"/>
              </a:xfrm>
              <a:prstGeom prst="rect">
                <a:avLst/>
              </a:prstGeom>
              <a:noFill/>
              <a:ln cap="flat">
                <a:noFill/>
              </a:ln>
            </p:spPr>
          </p:pic>
        </p:grpSp>
        <p:pic>
          <p:nvPicPr>
            <p:cNvPr id="22" name="Picture 2" descr="Résultat de recherche d'images pour &quot;Nounours en peluche png&quot;">
              <a:extLst>
                <a:ext uri="{FF2B5EF4-FFF2-40B4-BE49-F238E27FC236}">
                  <a16:creationId xmlns:a16="http://schemas.microsoft.com/office/drawing/2014/main" id="{AC1ED746-C3C7-4E43-92AC-D3686E8247E9}"/>
                </a:ext>
              </a:extLst>
            </p:cNvPr>
            <p:cNvPicPr>
              <a:picLocks noChangeAspect="1"/>
            </p:cNvPicPr>
            <p:nvPr/>
          </p:nvPicPr>
          <p:blipFill>
            <a:blip r:embed="rId6"/>
            <a:srcRect/>
            <a:stretch>
              <a:fillRect/>
            </a:stretch>
          </p:blipFill>
          <p:spPr>
            <a:xfrm>
              <a:off x="2151729" y="3830522"/>
              <a:ext cx="689658" cy="689658"/>
            </a:xfrm>
            <a:prstGeom prst="rect">
              <a:avLst/>
            </a:prstGeom>
            <a:noFill/>
            <a:ln cap="flat">
              <a:noFill/>
            </a:ln>
          </p:spPr>
        </p:pic>
      </p:grpSp>
      <p:pic>
        <p:nvPicPr>
          <p:cNvPr id="23" name="Picture 14" descr="Résultat de recherche d'images pour &quot;diablo II Inventory&quot;">
            <a:extLst>
              <a:ext uri="{FF2B5EF4-FFF2-40B4-BE49-F238E27FC236}">
                <a16:creationId xmlns:a16="http://schemas.microsoft.com/office/drawing/2014/main" id="{47F52E0B-4C8E-4AC2-B4EE-3B3AD2334F05}"/>
              </a:ext>
            </a:extLst>
          </p:cNvPr>
          <p:cNvPicPr>
            <a:picLocks noChangeAspect="1"/>
          </p:cNvPicPr>
          <p:nvPr/>
        </p:nvPicPr>
        <p:blipFill>
          <a:blip r:embed="rId7"/>
          <a:srcRect l="75517" t="52700" r="15345" b="22529"/>
          <a:stretch>
            <a:fillRect/>
          </a:stretch>
        </p:blipFill>
        <p:spPr>
          <a:xfrm>
            <a:off x="3049642" y="2929582"/>
            <a:ext cx="539166" cy="1096137"/>
          </a:xfrm>
          <a:prstGeom prst="rect">
            <a:avLst/>
          </a:prstGeom>
          <a:noFill/>
          <a:ln cap="flat">
            <a:noFill/>
          </a:ln>
        </p:spPr>
      </p:pic>
      <p:pic>
        <p:nvPicPr>
          <p:cNvPr id="24" name="Picture 10" descr="Résultat de recherche d'images pour &quot;diablo II Inventory&quot;">
            <a:extLst>
              <a:ext uri="{FF2B5EF4-FFF2-40B4-BE49-F238E27FC236}">
                <a16:creationId xmlns:a16="http://schemas.microsoft.com/office/drawing/2014/main" id="{EE82AC8F-0169-4EF6-9870-0486099BE45B}"/>
              </a:ext>
            </a:extLst>
          </p:cNvPr>
          <p:cNvPicPr>
            <a:picLocks noChangeAspect="1"/>
          </p:cNvPicPr>
          <p:nvPr/>
        </p:nvPicPr>
        <p:blipFill>
          <a:blip r:embed="rId8"/>
          <a:srcRect l="55879" t="52427" r="36871" b="37614"/>
          <a:stretch>
            <a:fillRect/>
          </a:stretch>
        </p:blipFill>
        <p:spPr>
          <a:xfrm>
            <a:off x="3569369" y="2935095"/>
            <a:ext cx="538572" cy="554821"/>
          </a:xfrm>
          <a:prstGeom prst="rect">
            <a:avLst/>
          </a:prstGeom>
          <a:noFill/>
          <a:ln cap="flat">
            <a:noFill/>
          </a:ln>
        </p:spPr>
      </p:pic>
      <p:pic>
        <p:nvPicPr>
          <p:cNvPr id="25" name="Picture 24" descr="Résultat de recherche d'images pour &quot;diablo II Inventory&quot;">
            <a:extLst>
              <a:ext uri="{FF2B5EF4-FFF2-40B4-BE49-F238E27FC236}">
                <a16:creationId xmlns:a16="http://schemas.microsoft.com/office/drawing/2014/main" id="{20446E4F-4C3F-42E8-82D6-5ED858A0C0DC}"/>
              </a:ext>
            </a:extLst>
          </p:cNvPr>
          <p:cNvPicPr>
            <a:picLocks noChangeAspect="1"/>
          </p:cNvPicPr>
          <p:nvPr/>
        </p:nvPicPr>
        <p:blipFill>
          <a:blip r:embed="rId9"/>
          <a:srcRect l="37376" t="23501" r="58937" b="62042"/>
          <a:stretch>
            <a:fillRect/>
          </a:stretch>
        </p:blipFill>
        <p:spPr>
          <a:xfrm>
            <a:off x="3846652" y="3758366"/>
            <a:ext cx="271055" cy="797091"/>
          </a:xfrm>
          <a:prstGeom prst="rect">
            <a:avLst/>
          </a:prstGeom>
          <a:noFill/>
          <a:ln cap="flat">
            <a:noFill/>
          </a:ln>
        </p:spPr>
      </p:pic>
      <p:pic>
        <p:nvPicPr>
          <p:cNvPr id="26" name="Picture 22">
            <a:extLst>
              <a:ext uri="{FF2B5EF4-FFF2-40B4-BE49-F238E27FC236}">
                <a16:creationId xmlns:a16="http://schemas.microsoft.com/office/drawing/2014/main" id="{E3F12F0B-CEFF-498F-AF1A-339AEDED5270}"/>
              </a:ext>
            </a:extLst>
          </p:cNvPr>
          <p:cNvPicPr>
            <a:picLocks noChangeAspect="1"/>
          </p:cNvPicPr>
          <p:nvPr/>
        </p:nvPicPr>
        <p:blipFill>
          <a:blip r:embed="rId4"/>
          <a:srcRect l="77623" t="52334" r="18483" b="42722"/>
          <a:stretch>
            <a:fillRect/>
          </a:stretch>
        </p:blipFill>
        <p:spPr>
          <a:xfrm>
            <a:off x="4638614" y="2920008"/>
            <a:ext cx="317516" cy="302401"/>
          </a:xfrm>
          <a:prstGeom prst="rect">
            <a:avLst/>
          </a:prstGeom>
          <a:noFill/>
          <a:ln cap="flat">
            <a:noFill/>
          </a:ln>
        </p:spPr>
      </p:pic>
      <p:pic>
        <p:nvPicPr>
          <p:cNvPr id="27" name="Picture 20">
            <a:extLst>
              <a:ext uri="{FF2B5EF4-FFF2-40B4-BE49-F238E27FC236}">
                <a16:creationId xmlns:a16="http://schemas.microsoft.com/office/drawing/2014/main" id="{F8B184EA-803C-4F80-8C1D-5892ED2A959E}"/>
              </a:ext>
            </a:extLst>
          </p:cNvPr>
          <p:cNvPicPr>
            <a:picLocks noChangeAspect="1"/>
          </p:cNvPicPr>
          <p:nvPr/>
        </p:nvPicPr>
        <p:blipFill>
          <a:blip r:embed="rId4"/>
          <a:srcRect l="81408" t="52417" r="14873" b="42833"/>
          <a:stretch>
            <a:fillRect/>
          </a:stretch>
        </p:blipFill>
        <p:spPr>
          <a:xfrm>
            <a:off x="4373620" y="2917548"/>
            <a:ext cx="297408" cy="284899"/>
          </a:xfrm>
          <a:prstGeom prst="rect">
            <a:avLst/>
          </a:prstGeom>
          <a:noFill/>
          <a:ln cap="flat">
            <a:noFill/>
          </a:ln>
        </p:spPr>
      </p:pic>
      <p:pic>
        <p:nvPicPr>
          <p:cNvPr id="28" name="Picture 22">
            <a:extLst>
              <a:ext uri="{FF2B5EF4-FFF2-40B4-BE49-F238E27FC236}">
                <a16:creationId xmlns:a16="http://schemas.microsoft.com/office/drawing/2014/main" id="{3F803D1D-AEA0-4D18-ACA3-2D69514847C7}"/>
              </a:ext>
            </a:extLst>
          </p:cNvPr>
          <p:cNvPicPr>
            <a:picLocks noChangeAspect="1"/>
          </p:cNvPicPr>
          <p:nvPr/>
        </p:nvPicPr>
        <p:blipFill>
          <a:blip r:embed="rId4"/>
          <a:srcRect l="77623" t="52334" r="18483" b="42722"/>
          <a:stretch>
            <a:fillRect/>
          </a:stretch>
        </p:blipFill>
        <p:spPr>
          <a:xfrm>
            <a:off x="4644959" y="3184562"/>
            <a:ext cx="317516" cy="302401"/>
          </a:xfrm>
          <a:prstGeom prst="rect">
            <a:avLst/>
          </a:prstGeom>
          <a:noFill/>
          <a:ln cap="flat">
            <a:noFill/>
          </a:ln>
        </p:spPr>
      </p:pic>
      <p:pic>
        <p:nvPicPr>
          <p:cNvPr id="29" name="Picture 20">
            <a:extLst>
              <a:ext uri="{FF2B5EF4-FFF2-40B4-BE49-F238E27FC236}">
                <a16:creationId xmlns:a16="http://schemas.microsoft.com/office/drawing/2014/main" id="{0B8A52B9-C170-48FD-B5E9-4AE297E757FB}"/>
              </a:ext>
            </a:extLst>
          </p:cNvPr>
          <p:cNvPicPr>
            <a:picLocks noChangeAspect="1"/>
          </p:cNvPicPr>
          <p:nvPr/>
        </p:nvPicPr>
        <p:blipFill>
          <a:blip r:embed="rId4"/>
          <a:srcRect l="81408" t="52417" r="14873" b="42833"/>
          <a:stretch>
            <a:fillRect/>
          </a:stretch>
        </p:blipFill>
        <p:spPr>
          <a:xfrm>
            <a:off x="4373620" y="3187799"/>
            <a:ext cx="297408" cy="284899"/>
          </a:xfrm>
          <a:prstGeom prst="rect">
            <a:avLst/>
          </a:prstGeom>
          <a:noFill/>
          <a:ln cap="flat">
            <a:noFill/>
          </a:ln>
        </p:spPr>
      </p:pic>
      <p:pic>
        <p:nvPicPr>
          <p:cNvPr id="30" name="Picture 22">
            <a:extLst>
              <a:ext uri="{FF2B5EF4-FFF2-40B4-BE49-F238E27FC236}">
                <a16:creationId xmlns:a16="http://schemas.microsoft.com/office/drawing/2014/main" id="{6FEBD5FD-88C4-4948-BE0C-8A065B8F9AE2}"/>
              </a:ext>
            </a:extLst>
          </p:cNvPr>
          <p:cNvPicPr>
            <a:picLocks noChangeAspect="1"/>
          </p:cNvPicPr>
          <p:nvPr/>
        </p:nvPicPr>
        <p:blipFill>
          <a:blip r:embed="rId4"/>
          <a:srcRect l="77623" t="52334" r="18483" b="42722"/>
          <a:stretch>
            <a:fillRect/>
          </a:stretch>
        </p:blipFill>
        <p:spPr>
          <a:xfrm>
            <a:off x="4651699" y="3463125"/>
            <a:ext cx="317516" cy="302401"/>
          </a:xfrm>
          <a:prstGeom prst="rect">
            <a:avLst/>
          </a:prstGeom>
          <a:noFill/>
          <a:ln cap="flat">
            <a:noFill/>
          </a:ln>
        </p:spPr>
      </p:pic>
      <p:pic>
        <p:nvPicPr>
          <p:cNvPr id="31" name="Picture 22">
            <a:extLst>
              <a:ext uri="{FF2B5EF4-FFF2-40B4-BE49-F238E27FC236}">
                <a16:creationId xmlns:a16="http://schemas.microsoft.com/office/drawing/2014/main" id="{6753FFBF-D8E4-4EB8-A3F2-C1C284D48D4E}"/>
              </a:ext>
            </a:extLst>
          </p:cNvPr>
          <p:cNvPicPr>
            <a:picLocks noChangeAspect="1"/>
          </p:cNvPicPr>
          <p:nvPr/>
        </p:nvPicPr>
        <p:blipFill>
          <a:blip r:embed="rId4"/>
          <a:srcRect l="77623" t="52334" r="18483" b="42722"/>
          <a:stretch>
            <a:fillRect/>
          </a:stretch>
        </p:blipFill>
        <p:spPr>
          <a:xfrm>
            <a:off x="4653052" y="3735479"/>
            <a:ext cx="317516" cy="302401"/>
          </a:xfrm>
          <a:prstGeom prst="rect">
            <a:avLst/>
          </a:prstGeom>
          <a:noFill/>
          <a:ln cap="flat">
            <a:noFill/>
          </a:ln>
        </p:spPr>
      </p:pic>
      <p:pic>
        <p:nvPicPr>
          <p:cNvPr id="32" name="Picture 6" descr="Résultat de recherche d'images pour &quot;diablo II Inventory&quot;">
            <a:extLst>
              <a:ext uri="{FF2B5EF4-FFF2-40B4-BE49-F238E27FC236}">
                <a16:creationId xmlns:a16="http://schemas.microsoft.com/office/drawing/2014/main" id="{08294979-506A-484A-82B7-25CDC13D58BB}"/>
              </a:ext>
            </a:extLst>
          </p:cNvPr>
          <p:cNvPicPr>
            <a:picLocks noChangeAspect="1"/>
          </p:cNvPicPr>
          <p:nvPr/>
        </p:nvPicPr>
        <p:blipFill>
          <a:blip r:embed="rId10"/>
          <a:srcRect l="77451" t="52228" r="18656" b="32958"/>
          <a:stretch>
            <a:fillRect/>
          </a:stretch>
        </p:blipFill>
        <p:spPr>
          <a:xfrm>
            <a:off x="4101705" y="3750658"/>
            <a:ext cx="284680" cy="812508"/>
          </a:xfrm>
          <a:prstGeom prst="rect">
            <a:avLst/>
          </a:prstGeom>
          <a:noFill/>
          <a:ln cap="flat">
            <a:noFill/>
          </a:ln>
        </p:spPr>
      </p:pic>
      <p:pic>
        <p:nvPicPr>
          <p:cNvPr id="33" name="Picture 6" descr="Résultat de recherche d'images pour &quot;diablo II Inventory&quot;">
            <a:extLst>
              <a:ext uri="{FF2B5EF4-FFF2-40B4-BE49-F238E27FC236}">
                <a16:creationId xmlns:a16="http://schemas.microsoft.com/office/drawing/2014/main" id="{A73DFE48-7164-4260-A682-0A5CADA6C577}"/>
              </a:ext>
            </a:extLst>
          </p:cNvPr>
          <p:cNvPicPr>
            <a:picLocks noChangeAspect="1"/>
          </p:cNvPicPr>
          <p:nvPr/>
        </p:nvPicPr>
        <p:blipFill>
          <a:blip r:embed="rId10"/>
          <a:srcRect l="77451" t="52228" r="18656" b="32958"/>
          <a:stretch>
            <a:fillRect/>
          </a:stretch>
        </p:blipFill>
        <p:spPr>
          <a:xfrm>
            <a:off x="2769662" y="2938424"/>
            <a:ext cx="284680" cy="812508"/>
          </a:xfrm>
          <a:prstGeom prst="rect">
            <a:avLst/>
          </a:prstGeom>
          <a:noFill/>
          <a:ln cap="flat">
            <a:noFill/>
          </a:ln>
        </p:spPr>
      </p:pic>
      <p:pic>
        <p:nvPicPr>
          <p:cNvPr id="34" name="Picture 2" descr="Résultat de recherche d'images pour &quot;diablo II Inventory&quot;">
            <a:extLst>
              <a:ext uri="{FF2B5EF4-FFF2-40B4-BE49-F238E27FC236}">
                <a16:creationId xmlns:a16="http://schemas.microsoft.com/office/drawing/2014/main" id="{C314345A-3FC0-44B6-B428-5BA481F3B290}"/>
              </a:ext>
            </a:extLst>
          </p:cNvPr>
          <p:cNvPicPr>
            <a:picLocks noChangeAspect="1"/>
          </p:cNvPicPr>
          <p:nvPr/>
        </p:nvPicPr>
        <p:blipFill>
          <a:blip r:embed="rId10"/>
          <a:srcRect l="19172" t="23660" r="73418" b="66465"/>
          <a:stretch>
            <a:fillRect/>
          </a:stretch>
        </p:blipFill>
        <p:spPr>
          <a:xfrm>
            <a:off x="2226152" y="2928109"/>
            <a:ext cx="564623" cy="564358"/>
          </a:xfrm>
          <a:prstGeom prst="rect">
            <a:avLst/>
          </a:prstGeom>
          <a:noFill/>
          <a:ln cap="flat">
            <a:noFill/>
          </a:ln>
        </p:spPr>
      </p:pic>
      <p:pic>
        <p:nvPicPr>
          <p:cNvPr id="35" name="Picture 6" descr="Résultat de recherche d'images pour &quot;diablo II Inventory&quot;">
            <a:extLst>
              <a:ext uri="{FF2B5EF4-FFF2-40B4-BE49-F238E27FC236}">
                <a16:creationId xmlns:a16="http://schemas.microsoft.com/office/drawing/2014/main" id="{F9721E8A-0981-46D6-AF68-BC9CA9C34142}"/>
              </a:ext>
            </a:extLst>
          </p:cNvPr>
          <p:cNvPicPr>
            <a:picLocks noChangeAspect="1"/>
          </p:cNvPicPr>
          <p:nvPr/>
        </p:nvPicPr>
        <p:blipFill>
          <a:blip r:embed="rId10"/>
          <a:srcRect l="77451" t="52228" r="18656" b="32958"/>
          <a:stretch>
            <a:fillRect/>
          </a:stretch>
        </p:blipFill>
        <p:spPr>
          <a:xfrm>
            <a:off x="4115330" y="2947851"/>
            <a:ext cx="284680" cy="812508"/>
          </a:xfrm>
          <a:prstGeom prst="rect">
            <a:avLst/>
          </a:prstGeom>
          <a:noFill/>
          <a:ln cap="flat">
            <a:noFill/>
          </a:ln>
        </p:spPr>
      </p:pic>
      <p:pic>
        <p:nvPicPr>
          <p:cNvPr id="36" name="Picture 10" descr="Résultat de recherche d'images pour &quot;diablo II Inventory&quot;">
            <a:extLst>
              <a:ext uri="{FF2B5EF4-FFF2-40B4-BE49-F238E27FC236}">
                <a16:creationId xmlns:a16="http://schemas.microsoft.com/office/drawing/2014/main" id="{3CA2B2D6-CBF1-46A6-89F7-B3463F1A3061}"/>
              </a:ext>
            </a:extLst>
          </p:cNvPr>
          <p:cNvPicPr>
            <a:picLocks noChangeAspect="1"/>
          </p:cNvPicPr>
          <p:nvPr/>
        </p:nvPicPr>
        <p:blipFill>
          <a:blip r:embed="rId8"/>
          <a:srcRect l="55879" t="52427" r="36871" b="37614"/>
          <a:stretch>
            <a:fillRect/>
          </a:stretch>
        </p:blipFill>
        <p:spPr>
          <a:xfrm>
            <a:off x="3068607" y="4016657"/>
            <a:ext cx="552453" cy="569122"/>
          </a:xfrm>
          <a:prstGeom prst="rect">
            <a:avLst/>
          </a:prstGeom>
          <a:noFill/>
          <a:ln cap="flat">
            <a:noFill/>
          </a:ln>
        </p:spPr>
      </p:pic>
      <p:sp>
        <p:nvSpPr>
          <p:cNvPr id="37" name="TextBox 1">
            <a:extLst>
              <a:ext uri="{FF2B5EF4-FFF2-40B4-BE49-F238E27FC236}">
                <a16:creationId xmlns:a16="http://schemas.microsoft.com/office/drawing/2014/main" id="{05761A9B-D565-445D-A364-C565FD714038}"/>
              </a:ext>
            </a:extLst>
          </p:cNvPr>
          <p:cNvSpPr txBox="1"/>
          <p:nvPr/>
        </p:nvSpPr>
        <p:spPr>
          <a:xfrm>
            <a:off x="3865991" y="907304"/>
            <a:ext cx="4405551"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(1) – Solution 3 en 2 mouvements </a:t>
            </a:r>
          </a:p>
        </p:txBody>
      </p:sp>
      <p:sp>
        <p:nvSpPr>
          <p:cNvPr id="38" name="Rectangle 10">
            <a:extLst>
              <a:ext uri="{FF2B5EF4-FFF2-40B4-BE49-F238E27FC236}">
                <a16:creationId xmlns:a16="http://schemas.microsoft.com/office/drawing/2014/main" id="{E87B939C-EA64-4928-B2AC-B058166C1B3C}"/>
              </a:ext>
            </a:extLst>
          </p:cNvPr>
          <p:cNvSpPr/>
          <p:nvPr/>
        </p:nvSpPr>
        <p:spPr>
          <a:xfrm>
            <a:off x="2204810" y="3741944"/>
            <a:ext cx="550505" cy="820792"/>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9" name="Rectangle 10">
            <a:extLst>
              <a:ext uri="{FF2B5EF4-FFF2-40B4-BE49-F238E27FC236}">
                <a16:creationId xmlns:a16="http://schemas.microsoft.com/office/drawing/2014/main" id="{F727214E-C317-4B02-A65C-50790D9F7B4C}"/>
              </a:ext>
            </a:extLst>
          </p:cNvPr>
          <p:cNvSpPr/>
          <p:nvPr/>
        </p:nvSpPr>
        <p:spPr>
          <a:xfrm>
            <a:off x="3062764" y="3991154"/>
            <a:ext cx="550505" cy="555324"/>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0" name="Rectangle 10">
            <a:extLst>
              <a:ext uri="{FF2B5EF4-FFF2-40B4-BE49-F238E27FC236}">
                <a16:creationId xmlns:a16="http://schemas.microsoft.com/office/drawing/2014/main" id="{14D905A2-AA30-46B1-8B19-466B9DF179C6}"/>
              </a:ext>
            </a:extLst>
          </p:cNvPr>
          <p:cNvSpPr/>
          <p:nvPr/>
        </p:nvSpPr>
        <p:spPr>
          <a:xfrm>
            <a:off x="4091921" y="2952533"/>
            <a:ext cx="302181" cy="820792"/>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1" name="ZoneTexte 70">
            <a:extLst>
              <a:ext uri="{FF2B5EF4-FFF2-40B4-BE49-F238E27FC236}">
                <a16:creationId xmlns:a16="http://schemas.microsoft.com/office/drawing/2014/main" id="{D741655F-5EFB-4D7D-9355-EE06E8CE879F}"/>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le grimoire et le charme vers la droite afin de mettre le Teddy Bear à leur place.</a:t>
            </a:r>
          </a:p>
        </p:txBody>
      </p:sp>
      <p:pic>
        <p:nvPicPr>
          <p:cNvPr id="42" name="Picture 8" descr="Résultat de recherche d'images pour &quot;fire png&quot;">
            <a:extLst>
              <a:ext uri="{FF2B5EF4-FFF2-40B4-BE49-F238E27FC236}">
                <a16:creationId xmlns:a16="http://schemas.microsoft.com/office/drawing/2014/main" id="{6D8AA685-4256-4643-90E3-772E7E2966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E8AC162D-9DD8-4B00-B753-25017F4FE3AB}"/>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81">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F882A9C3-5FFE-469A-A4CC-4CB43800D00F}"/>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17470A92-4DD3-4145-89AE-E4787F66A324}"/>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FADCAC0B-1C40-4EAD-A909-AD16DEBCF0E8}"/>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81FEDA78-5B3D-4140-AEC0-3335ABE8038C}"/>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D0230F03-5A28-4B25-86BD-1EF15827B1E9}"/>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0EF130C3-2E1A-4D33-91B0-6C65D62F54D8}"/>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29CC44A1-E0D9-4D52-8797-B3A8A5C81904}"/>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C479EA66-9735-4D66-AE54-A0F49D635D93}"/>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9ADF7FA7-F302-4D70-BA58-B3873B222785}"/>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94B80415-E7B5-4B9A-8309-C2CDCD1C359C}"/>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419C9029-AD3E-474C-BB78-6DE904440075}"/>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0">
            <a:extLst>
              <a:ext uri="{FF2B5EF4-FFF2-40B4-BE49-F238E27FC236}">
                <a16:creationId xmlns:a16="http://schemas.microsoft.com/office/drawing/2014/main" id="{9EDB6CDF-7B19-413A-95F0-168A235E5FE5}"/>
              </a:ext>
            </a:extLst>
          </p:cNvPr>
          <p:cNvPicPr>
            <a:picLocks noChangeAspect="1"/>
          </p:cNvPicPr>
          <p:nvPr/>
        </p:nvPicPr>
        <p:blipFill>
          <a:blip r:embed="rId4"/>
          <a:srcRect l="84835" t="47675" r="11116" b="37711"/>
          <a:stretch>
            <a:fillRect/>
          </a:stretch>
        </p:blipFill>
        <p:spPr>
          <a:xfrm>
            <a:off x="4100526" y="2935095"/>
            <a:ext cx="284085" cy="876379"/>
          </a:xfrm>
          <a:prstGeom prst="rect">
            <a:avLst/>
          </a:prstGeom>
          <a:noFill/>
          <a:ln cap="flat">
            <a:noFill/>
          </a:ln>
        </p:spPr>
      </p:pic>
      <p:grpSp>
        <p:nvGrpSpPr>
          <p:cNvPr id="14" name="Groupe 23">
            <a:extLst>
              <a:ext uri="{FF2B5EF4-FFF2-40B4-BE49-F238E27FC236}">
                <a16:creationId xmlns:a16="http://schemas.microsoft.com/office/drawing/2014/main" id="{0E01994C-0BCF-4304-A0B5-9CB11618D76B}"/>
              </a:ext>
            </a:extLst>
          </p:cNvPr>
          <p:cNvGrpSpPr/>
          <p:nvPr/>
        </p:nvGrpSpPr>
        <p:grpSpPr>
          <a:xfrm>
            <a:off x="3481184" y="3485829"/>
            <a:ext cx="728621" cy="894036"/>
            <a:chOff x="3481184" y="3485829"/>
            <a:chExt cx="728621" cy="894036"/>
          </a:xfrm>
        </p:grpSpPr>
        <p:grpSp>
          <p:nvGrpSpPr>
            <p:cNvPr id="15" name="Groupe 1">
              <a:extLst>
                <a:ext uri="{FF2B5EF4-FFF2-40B4-BE49-F238E27FC236}">
                  <a16:creationId xmlns:a16="http://schemas.microsoft.com/office/drawing/2014/main" id="{44B447C7-E322-46E6-BF38-5AE824EEE046}"/>
                </a:ext>
              </a:extLst>
            </p:cNvPr>
            <p:cNvGrpSpPr/>
            <p:nvPr/>
          </p:nvGrpSpPr>
          <p:grpSpPr>
            <a:xfrm>
              <a:off x="3551200" y="3485829"/>
              <a:ext cx="579281" cy="894036"/>
              <a:chOff x="3551200" y="3485829"/>
              <a:chExt cx="579281" cy="894036"/>
            </a:xfrm>
          </p:grpSpPr>
          <p:pic>
            <p:nvPicPr>
              <p:cNvPr id="16" name="Picture 8">
                <a:extLst>
                  <a:ext uri="{FF2B5EF4-FFF2-40B4-BE49-F238E27FC236}">
                    <a16:creationId xmlns:a16="http://schemas.microsoft.com/office/drawing/2014/main" id="{97465295-FCDD-4E4D-A01C-A1E30C24BD50}"/>
                  </a:ext>
                </a:extLst>
              </p:cNvPr>
              <p:cNvPicPr>
                <a:picLocks noChangeAspect="1"/>
              </p:cNvPicPr>
              <p:nvPr/>
            </p:nvPicPr>
            <p:blipFill>
              <a:blip r:embed="rId5"/>
              <a:srcRect l="57397" t="58884" r="37982" b="34954"/>
              <a:stretch>
                <a:fillRect/>
              </a:stretch>
            </p:blipFill>
            <p:spPr>
              <a:xfrm>
                <a:off x="3551200" y="4085566"/>
                <a:ext cx="294299" cy="294299"/>
              </a:xfrm>
              <a:prstGeom prst="rect">
                <a:avLst/>
              </a:prstGeom>
              <a:noFill/>
              <a:ln cap="flat">
                <a:noFill/>
              </a:ln>
            </p:spPr>
          </p:pic>
          <p:pic>
            <p:nvPicPr>
              <p:cNvPr id="17" name="Picture 8">
                <a:extLst>
                  <a:ext uri="{FF2B5EF4-FFF2-40B4-BE49-F238E27FC236}">
                    <a16:creationId xmlns:a16="http://schemas.microsoft.com/office/drawing/2014/main" id="{0CF5DF57-6420-4FF1-A2BB-4E307013A087}"/>
                  </a:ext>
                </a:extLst>
              </p:cNvPr>
              <p:cNvPicPr>
                <a:picLocks noChangeAspect="1"/>
              </p:cNvPicPr>
              <p:nvPr/>
            </p:nvPicPr>
            <p:blipFill>
              <a:blip r:embed="rId5"/>
              <a:srcRect l="57397" t="58884" r="37982" b="34954"/>
              <a:stretch>
                <a:fillRect/>
              </a:stretch>
            </p:blipFill>
            <p:spPr>
              <a:xfrm>
                <a:off x="3551200" y="3783741"/>
                <a:ext cx="294299" cy="294299"/>
              </a:xfrm>
              <a:prstGeom prst="rect">
                <a:avLst/>
              </a:prstGeom>
              <a:noFill/>
              <a:ln cap="flat">
                <a:noFill/>
              </a:ln>
            </p:spPr>
          </p:pic>
          <p:pic>
            <p:nvPicPr>
              <p:cNvPr id="18" name="Picture 8">
                <a:extLst>
                  <a:ext uri="{FF2B5EF4-FFF2-40B4-BE49-F238E27FC236}">
                    <a16:creationId xmlns:a16="http://schemas.microsoft.com/office/drawing/2014/main" id="{399700B7-BBC4-437E-AFB7-CC3199E0F713}"/>
                  </a:ext>
                </a:extLst>
              </p:cNvPr>
              <p:cNvPicPr>
                <a:picLocks noChangeAspect="1"/>
              </p:cNvPicPr>
              <p:nvPr/>
            </p:nvPicPr>
            <p:blipFill>
              <a:blip r:embed="rId5"/>
              <a:srcRect l="57397" t="58884" r="37982" b="34954"/>
              <a:stretch>
                <a:fillRect/>
              </a:stretch>
            </p:blipFill>
            <p:spPr>
              <a:xfrm>
                <a:off x="3556467" y="3489441"/>
                <a:ext cx="294299" cy="294299"/>
              </a:xfrm>
              <a:prstGeom prst="rect">
                <a:avLst/>
              </a:prstGeom>
              <a:noFill/>
              <a:ln cap="flat">
                <a:noFill/>
              </a:ln>
            </p:spPr>
          </p:pic>
          <p:pic>
            <p:nvPicPr>
              <p:cNvPr id="19" name="Picture 8">
                <a:extLst>
                  <a:ext uri="{FF2B5EF4-FFF2-40B4-BE49-F238E27FC236}">
                    <a16:creationId xmlns:a16="http://schemas.microsoft.com/office/drawing/2014/main" id="{73F8E389-4BE9-4343-A912-0C7C182F079E}"/>
                  </a:ext>
                </a:extLst>
              </p:cNvPr>
              <p:cNvPicPr>
                <a:picLocks noChangeAspect="1"/>
              </p:cNvPicPr>
              <p:nvPr/>
            </p:nvPicPr>
            <p:blipFill>
              <a:blip r:embed="rId5"/>
              <a:srcRect l="57397" t="58884" r="37982" b="34954"/>
              <a:stretch>
                <a:fillRect/>
              </a:stretch>
            </p:blipFill>
            <p:spPr>
              <a:xfrm>
                <a:off x="3823490" y="3485829"/>
                <a:ext cx="294299" cy="294299"/>
              </a:xfrm>
              <a:prstGeom prst="rect">
                <a:avLst/>
              </a:prstGeom>
              <a:noFill/>
              <a:ln cap="flat">
                <a:noFill/>
              </a:ln>
            </p:spPr>
          </p:pic>
          <p:pic>
            <p:nvPicPr>
              <p:cNvPr id="20" name="Picture 8">
                <a:extLst>
                  <a:ext uri="{FF2B5EF4-FFF2-40B4-BE49-F238E27FC236}">
                    <a16:creationId xmlns:a16="http://schemas.microsoft.com/office/drawing/2014/main" id="{19A08F35-D551-48FE-AD9D-342C6E18EF68}"/>
                  </a:ext>
                </a:extLst>
              </p:cNvPr>
              <p:cNvPicPr>
                <a:picLocks noChangeAspect="1"/>
              </p:cNvPicPr>
              <p:nvPr/>
            </p:nvPicPr>
            <p:blipFill>
              <a:blip r:embed="rId5"/>
              <a:srcRect l="57397" t="58884" r="37982" b="34954"/>
              <a:stretch>
                <a:fillRect/>
              </a:stretch>
            </p:blipFill>
            <p:spPr>
              <a:xfrm>
                <a:off x="3836182" y="3780129"/>
                <a:ext cx="294299" cy="294299"/>
              </a:xfrm>
              <a:prstGeom prst="rect">
                <a:avLst/>
              </a:prstGeom>
              <a:noFill/>
              <a:ln cap="flat">
                <a:noFill/>
              </a:ln>
            </p:spPr>
          </p:pic>
          <p:pic>
            <p:nvPicPr>
              <p:cNvPr id="21" name="Picture 8">
                <a:extLst>
                  <a:ext uri="{FF2B5EF4-FFF2-40B4-BE49-F238E27FC236}">
                    <a16:creationId xmlns:a16="http://schemas.microsoft.com/office/drawing/2014/main" id="{C4C4B0D7-272F-40B0-9492-F190A4E47255}"/>
                  </a:ext>
                </a:extLst>
              </p:cNvPr>
              <p:cNvPicPr>
                <a:picLocks noChangeAspect="1"/>
              </p:cNvPicPr>
              <p:nvPr/>
            </p:nvPicPr>
            <p:blipFill>
              <a:blip r:embed="rId5"/>
              <a:srcRect l="57397" t="58884" r="37982" b="34954"/>
              <a:stretch>
                <a:fillRect/>
              </a:stretch>
            </p:blipFill>
            <p:spPr>
              <a:xfrm>
                <a:off x="3830915" y="4070826"/>
                <a:ext cx="294299" cy="294299"/>
              </a:xfrm>
              <a:prstGeom prst="rect">
                <a:avLst/>
              </a:prstGeom>
              <a:noFill/>
              <a:ln cap="flat">
                <a:noFill/>
              </a:ln>
            </p:spPr>
          </p:pic>
        </p:grpSp>
        <p:pic>
          <p:nvPicPr>
            <p:cNvPr id="22" name="Picture 2" descr="Résultat de recherche d'images pour &quot;Nounours en peluche png&quot;">
              <a:extLst>
                <a:ext uri="{FF2B5EF4-FFF2-40B4-BE49-F238E27FC236}">
                  <a16:creationId xmlns:a16="http://schemas.microsoft.com/office/drawing/2014/main" id="{DFA7DBF0-EDC1-4808-9B75-E03931BA3CCE}"/>
                </a:ext>
              </a:extLst>
            </p:cNvPr>
            <p:cNvPicPr>
              <a:picLocks noChangeAspect="1"/>
            </p:cNvPicPr>
            <p:nvPr/>
          </p:nvPicPr>
          <p:blipFill>
            <a:blip r:embed="rId6"/>
            <a:srcRect/>
            <a:stretch>
              <a:fillRect/>
            </a:stretch>
          </p:blipFill>
          <p:spPr>
            <a:xfrm>
              <a:off x="3481184" y="3575550"/>
              <a:ext cx="728621" cy="728621"/>
            </a:xfrm>
            <a:prstGeom prst="rect">
              <a:avLst/>
            </a:prstGeom>
            <a:noFill/>
            <a:ln cap="flat">
              <a:noFill/>
            </a:ln>
          </p:spPr>
        </p:pic>
      </p:grpSp>
      <p:pic>
        <p:nvPicPr>
          <p:cNvPr id="23" name="Picture 14" descr="Résultat de recherche d'images pour &quot;diablo II Inventory&quot;">
            <a:extLst>
              <a:ext uri="{FF2B5EF4-FFF2-40B4-BE49-F238E27FC236}">
                <a16:creationId xmlns:a16="http://schemas.microsoft.com/office/drawing/2014/main" id="{5A3160A5-54FC-4300-910A-15BE876E4547}"/>
              </a:ext>
            </a:extLst>
          </p:cNvPr>
          <p:cNvPicPr>
            <a:picLocks noChangeAspect="1"/>
          </p:cNvPicPr>
          <p:nvPr/>
        </p:nvPicPr>
        <p:blipFill>
          <a:blip r:embed="rId7"/>
          <a:srcRect l="75517" t="52700" r="15345" b="22529"/>
          <a:stretch>
            <a:fillRect/>
          </a:stretch>
        </p:blipFill>
        <p:spPr>
          <a:xfrm>
            <a:off x="3049642" y="2929582"/>
            <a:ext cx="539166" cy="1096137"/>
          </a:xfrm>
          <a:prstGeom prst="rect">
            <a:avLst/>
          </a:prstGeom>
          <a:noFill/>
          <a:ln cap="flat">
            <a:noFill/>
          </a:ln>
        </p:spPr>
      </p:pic>
      <p:pic>
        <p:nvPicPr>
          <p:cNvPr id="24" name="Picture 10" descr="Résultat de recherche d'images pour &quot;diablo II Inventory&quot;">
            <a:extLst>
              <a:ext uri="{FF2B5EF4-FFF2-40B4-BE49-F238E27FC236}">
                <a16:creationId xmlns:a16="http://schemas.microsoft.com/office/drawing/2014/main" id="{6A1C5B87-54FC-412B-9DBC-5A71C7599DF2}"/>
              </a:ext>
            </a:extLst>
          </p:cNvPr>
          <p:cNvPicPr>
            <a:picLocks noChangeAspect="1"/>
          </p:cNvPicPr>
          <p:nvPr/>
        </p:nvPicPr>
        <p:blipFill>
          <a:blip r:embed="rId8"/>
          <a:srcRect l="55879" t="52427" r="36871" b="37614"/>
          <a:stretch>
            <a:fillRect/>
          </a:stretch>
        </p:blipFill>
        <p:spPr>
          <a:xfrm>
            <a:off x="3569369" y="2935095"/>
            <a:ext cx="538572" cy="554821"/>
          </a:xfrm>
          <a:prstGeom prst="rect">
            <a:avLst/>
          </a:prstGeom>
          <a:noFill/>
          <a:ln cap="flat">
            <a:noFill/>
          </a:ln>
        </p:spPr>
      </p:pic>
      <p:pic>
        <p:nvPicPr>
          <p:cNvPr id="25" name="Picture 24" descr="Résultat de recherche d'images pour &quot;diablo II Inventory&quot;">
            <a:extLst>
              <a:ext uri="{FF2B5EF4-FFF2-40B4-BE49-F238E27FC236}">
                <a16:creationId xmlns:a16="http://schemas.microsoft.com/office/drawing/2014/main" id="{A5DD8801-0B71-4ED7-A4C4-B2DE54E67736}"/>
              </a:ext>
            </a:extLst>
          </p:cNvPr>
          <p:cNvPicPr>
            <a:picLocks noChangeAspect="1"/>
          </p:cNvPicPr>
          <p:nvPr/>
        </p:nvPicPr>
        <p:blipFill>
          <a:blip r:embed="rId9"/>
          <a:srcRect l="37376" t="23501" r="58937" b="62042"/>
          <a:stretch>
            <a:fillRect/>
          </a:stretch>
        </p:blipFill>
        <p:spPr>
          <a:xfrm>
            <a:off x="4373337" y="3758366"/>
            <a:ext cx="271055" cy="797091"/>
          </a:xfrm>
          <a:prstGeom prst="rect">
            <a:avLst/>
          </a:prstGeom>
          <a:noFill/>
          <a:ln cap="flat">
            <a:noFill/>
          </a:ln>
        </p:spPr>
      </p:pic>
      <p:pic>
        <p:nvPicPr>
          <p:cNvPr id="26" name="Picture 22">
            <a:extLst>
              <a:ext uri="{FF2B5EF4-FFF2-40B4-BE49-F238E27FC236}">
                <a16:creationId xmlns:a16="http://schemas.microsoft.com/office/drawing/2014/main" id="{2DE7E88B-8132-4E1A-A288-E5A69B4814D6}"/>
              </a:ext>
            </a:extLst>
          </p:cNvPr>
          <p:cNvPicPr>
            <a:picLocks noChangeAspect="1"/>
          </p:cNvPicPr>
          <p:nvPr/>
        </p:nvPicPr>
        <p:blipFill>
          <a:blip r:embed="rId4"/>
          <a:srcRect l="77623" t="52334" r="18483" b="42722"/>
          <a:stretch>
            <a:fillRect/>
          </a:stretch>
        </p:blipFill>
        <p:spPr>
          <a:xfrm>
            <a:off x="4638614" y="2920008"/>
            <a:ext cx="317516" cy="302401"/>
          </a:xfrm>
          <a:prstGeom prst="rect">
            <a:avLst/>
          </a:prstGeom>
          <a:noFill/>
          <a:ln cap="flat">
            <a:noFill/>
          </a:ln>
        </p:spPr>
      </p:pic>
      <p:pic>
        <p:nvPicPr>
          <p:cNvPr id="27" name="Picture 20">
            <a:extLst>
              <a:ext uri="{FF2B5EF4-FFF2-40B4-BE49-F238E27FC236}">
                <a16:creationId xmlns:a16="http://schemas.microsoft.com/office/drawing/2014/main" id="{E0718301-6FD7-4200-9615-20EA06B136A2}"/>
              </a:ext>
            </a:extLst>
          </p:cNvPr>
          <p:cNvPicPr>
            <a:picLocks noChangeAspect="1"/>
          </p:cNvPicPr>
          <p:nvPr/>
        </p:nvPicPr>
        <p:blipFill>
          <a:blip r:embed="rId4"/>
          <a:srcRect l="81408" t="52417" r="14873" b="42833"/>
          <a:stretch>
            <a:fillRect/>
          </a:stretch>
        </p:blipFill>
        <p:spPr>
          <a:xfrm>
            <a:off x="4373620" y="2917548"/>
            <a:ext cx="297408" cy="284899"/>
          </a:xfrm>
          <a:prstGeom prst="rect">
            <a:avLst/>
          </a:prstGeom>
          <a:noFill/>
          <a:ln cap="flat">
            <a:noFill/>
          </a:ln>
        </p:spPr>
      </p:pic>
      <p:pic>
        <p:nvPicPr>
          <p:cNvPr id="28" name="Picture 22">
            <a:extLst>
              <a:ext uri="{FF2B5EF4-FFF2-40B4-BE49-F238E27FC236}">
                <a16:creationId xmlns:a16="http://schemas.microsoft.com/office/drawing/2014/main" id="{34F3515E-9D8C-4749-8D4D-D7F9A7E46521}"/>
              </a:ext>
            </a:extLst>
          </p:cNvPr>
          <p:cNvPicPr>
            <a:picLocks noChangeAspect="1"/>
          </p:cNvPicPr>
          <p:nvPr/>
        </p:nvPicPr>
        <p:blipFill>
          <a:blip r:embed="rId4"/>
          <a:srcRect l="77623" t="52334" r="18483" b="42722"/>
          <a:stretch>
            <a:fillRect/>
          </a:stretch>
        </p:blipFill>
        <p:spPr>
          <a:xfrm>
            <a:off x="4644959" y="3184562"/>
            <a:ext cx="317516" cy="302401"/>
          </a:xfrm>
          <a:prstGeom prst="rect">
            <a:avLst/>
          </a:prstGeom>
          <a:noFill/>
          <a:ln cap="flat">
            <a:noFill/>
          </a:ln>
        </p:spPr>
      </p:pic>
      <p:pic>
        <p:nvPicPr>
          <p:cNvPr id="29" name="Picture 20">
            <a:extLst>
              <a:ext uri="{FF2B5EF4-FFF2-40B4-BE49-F238E27FC236}">
                <a16:creationId xmlns:a16="http://schemas.microsoft.com/office/drawing/2014/main" id="{3DF56F84-A9CF-45F1-B954-CEA9A0C054A1}"/>
              </a:ext>
            </a:extLst>
          </p:cNvPr>
          <p:cNvPicPr>
            <a:picLocks noChangeAspect="1"/>
          </p:cNvPicPr>
          <p:nvPr/>
        </p:nvPicPr>
        <p:blipFill>
          <a:blip r:embed="rId4"/>
          <a:srcRect l="81408" t="52417" r="14873" b="42833"/>
          <a:stretch>
            <a:fillRect/>
          </a:stretch>
        </p:blipFill>
        <p:spPr>
          <a:xfrm>
            <a:off x="4373620" y="3187799"/>
            <a:ext cx="297408" cy="284899"/>
          </a:xfrm>
          <a:prstGeom prst="rect">
            <a:avLst/>
          </a:prstGeom>
          <a:noFill/>
          <a:ln cap="flat">
            <a:noFill/>
          </a:ln>
        </p:spPr>
      </p:pic>
      <p:pic>
        <p:nvPicPr>
          <p:cNvPr id="30" name="Picture 22">
            <a:extLst>
              <a:ext uri="{FF2B5EF4-FFF2-40B4-BE49-F238E27FC236}">
                <a16:creationId xmlns:a16="http://schemas.microsoft.com/office/drawing/2014/main" id="{7E8D3B3E-DC46-4E65-A929-3B3432A5C9EE}"/>
              </a:ext>
            </a:extLst>
          </p:cNvPr>
          <p:cNvPicPr>
            <a:picLocks noChangeAspect="1"/>
          </p:cNvPicPr>
          <p:nvPr/>
        </p:nvPicPr>
        <p:blipFill>
          <a:blip r:embed="rId4"/>
          <a:srcRect l="77623" t="52334" r="18483" b="42722"/>
          <a:stretch>
            <a:fillRect/>
          </a:stretch>
        </p:blipFill>
        <p:spPr>
          <a:xfrm>
            <a:off x="4651699" y="3463125"/>
            <a:ext cx="317516" cy="302401"/>
          </a:xfrm>
          <a:prstGeom prst="rect">
            <a:avLst/>
          </a:prstGeom>
          <a:noFill/>
          <a:ln cap="flat">
            <a:noFill/>
          </a:ln>
        </p:spPr>
      </p:pic>
      <p:pic>
        <p:nvPicPr>
          <p:cNvPr id="31" name="Picture 22">
            <a:extLst>
              <a:ext uri="{FF2B5EF4-FFF2-40B4-BE49-F238E27FC236}">
                <a16:creationId xmlns:a16="http://schemas.microsoft.com/office/drawing/2014/main" id="{B87ADC13-2951-4710-9747-8C45F1188A34}"/>
              </a:ext>
            </a:extLst>
          </p:cNvPr>
          <p:cNvPicPr>
            <a:picLocks noChangeAspect="1"/>
          </p:cNvPicPr>
          <p:nvPr/>
        </p:nvPicPr>
        <p:blipFill>
          <a:blip r:embed="rId4"/>
          <a:srcRect l="77623" t="52334" r="18483" b="42722"/>
          <a:stretch>
            <a:fillRect/>
          </a:stretch>
        </p:blipFill>
        <p:spPr>
          <a:xfrm>
            <a:off x="4653052" y="3735479"/>
            <a:ext cx="317516" cy="302401"/>
          </a:xfrm>
          <a:prstGeom prst="rect">
            <a:avLst/>
          </a:prstGeom>
          <a:noFill/>
          <a:ln cap="flat">
            <a:noFill/>
          </a:ln>
        </p:spPr>
      </p:pic>
      <p:pic>
        <p:nvPicPr>
          <p:cNvPr id="32" name="Picture 6" descr="Résultat de recherche d'images pour &quot;diablo II Inventory&quot;">
            <a:extLst>
              <a:ext uri="{FF2B5EF4-FFF2-40B4-BE49-F238E27FC236}">
                <a16:creationId xmlns:a16="http://schemas.microsoft.com/office/drawing/2014/main" id="{23B1C53B-BED7-4B7D-9704-8CFD196A59FB}"/>
              </a:ext>
            </a:extLst>
          </p:cNvPr>
          <p:cNvPicPr>
            <a:picLocks noChangeAspect="1"/>
          </p:cNvPicPr>
          <p:nvPr/>
        </p:nvPicPr>
        <p:blipFill>
          <a:blip r:embed="rId10"/>
          <a:srcRect l="77451" t="52228" r="18656" b="32958"/>
          <a:stretch>
            <a:fillRect/>
          </a:stretch>
        </p:blipFill>
        <p:spPr>
          <a:xfrm>
            <a:off x="4101705" y="3750658"/>
            <a:ext cx="284680" cy="812508"/>
          </a:xfrm>
          <a:prstGeom prst="rect">
            <a:avLst/>
          </a:prstGeom>
          <a:noFill/>
          <a:ln cap="flat">
            <a:noFill/>
          </a:ln>
        </p:spPr>
      </p:pic>
      <p:pic>
        <p:nvPicPr>
          <p:cNvPr id="33" name="Picture 6" descr="Résultat de recherche d'images pour &quot;diablo II Inventory&quot;">
            <a:extLst>
              <a:ext uri="{FF2B5EF4-FFF2-40B4-BE49-F238E27FC236}">
                <a16:creationId xmlns:a16="http://schemas.microsoft.com/office/drawing/2014/main" id="{B5A93F6A-543B-4AA5-9ED8-3F91039678A9}"/>
              </a:ext>
            </a:extLst>
          </p:cNvPr>
          <p:cNvPicPr>
            <a:picLocks noChangeAspect="1"/>
          </p:cNvPicPr>
          <p:nvPr/>
        </p:nvPicPr>
        <p:blipFill>
          <a:blip r:embed="rId10"/>
          <a:srcRect l="77451" t="52228" r="18656" b="32958"/>
          <a:stretch>
            <a:fillRect/>
          </a:stretch>
        </p:blipFill>
        <p:spPr>
          <a:xfrm>
            <a:off x="2769662" y="2938424"/>
            <a:ext cx="284680" cy="812508"/>
          </a:xfrm>
          <a:prstGeom prst="rect">
            <a:avLst/>
          </a:prstGeom>
          <a:noFill/>
          <a:ln cap="flat">
            <a:noFill/>
          </a:ln>
        </p:spPr>
      </p:pic>
      <p:pic>
        <p:nvPicPr>
          <p:cNvPr id="34" name="Picture 2" descr="Résultat de recherche d'images pour &quot;diablo II Inventory&quot;">
            <a:extLst>
              <a:ext uri="{FF2B5EF4-FFF2-40B4-BE49-F238E27FC236}">
                <a16:creationId xmlns:a16="http://schemas.microsoft.com/office/drawing/2014/main" id="{6E054056-5D10-42A9-96AB-43EF7EE65D6D}"/>
              </a:ext>
            </a:extLst>
          </p:cNvPr>
          <p:cNvPicPr>
            <a:picLocks noChangeAspect="1"/>
          </p:cNvPicPr>
          <p:nvPr/>
        </p:nvPicPr>
        <p:blipFill>
          <a:blip r:embed="rId10"/>
          <a:srcRect l="19172" t="23660" r="73418" b="66465"/>
          <a:stretch>
            <a:fillRect/>
          </a:stretch>
        </p:blipFill>
        <p:spPr>
          <a:xfrm>
            <a:off x="2226152" y="2928109"/>
            <a:ext cx="564623" cy="564358"/>
          </a:xfrm>
          <a:prstGeom prst="rect">
            <a:avLst/>
          </a:prstGeom>
          <a:noFill/>
          <a:ln cap="flat">
            <a:noFill/>
          </a:ln>
        </p:spPr>
      </p:pic>
      <p:pic>
        <p:nvPicPr>
          <p:cNvPr id="35" name="Picture 6" descr="Résultat de recherche d'images pour &quot;diablo II Inventory&quot;">
            <a:extLst>
              <a:ext uri="{FF2B5EF4-FFF2-40B4-BE49-F238E27FC236}">
                <a16:creationId xmlns:a16="http://schemas.microsoft.com/office/drawing/2014/main" id="{87B97BBD-6858-4BD6-8878-D4524AB46780}"/>
              </a:ext>
            </a:extLst>
          </p:cNvPr>
          <p:cNvPicPr>
            <a:picLocks noChangeAspect="1"/>
          </p:cNvPicPr>
          <p:nvPr/>
        </p:nvPicPr>
        <p:blipFill>
          <a:blip r:embed="rId10"/>
          <a:srcRect l="77451" t="52228" r="18656" b="32958"/>
          <a:stretch>
            <a:fillRect/>
          </a:stretch>
        </p:blipFill>
        <p:spPr>
          <a:xfrm>
            <a:off x="2219486" y="3493227"/>
            <a:ext cx="284680" cy="812508"/>
          </a:xfrm>
          <a:prstGeom prst="rect">
            <a:avLst/>
          </a:prstGeom>
          <a:noFill/>
          <a:ln cap="flat">
            <a:noFill/>
          </a:ln>
        </p:spPr>
      </p:pic>
      <p:pic>
        <p:nvPicPr>
          <p:cNvPr id="36" name="Picture 10" descr="Résultat de recherche d'images pour &quot;diablo II Inventory&quot;">
            <a:extLst>
              <a:ext uri="{FF2B5EF4-FFF2-40B4-BE49-F238E27FC236}">
                <a16:creationId xmlns:a16="http://schemas.microsoft.com/office/drawing/2014/main" id="{C52692AC-6331-40B3-AD65-F017446BD545}"/>
              </a:ext>
            </a:extLst>
          </p:cNvPr>
          <p:cNvPicPr>
            <a:picLocks noChangeAspect="1"/>
          </p:cNvPicPr>
          <p:nvPr/>
        </p:nvPicPr>
        <p:blipFill>
          <a:blip r:embed="rId8"/>
          <a:srcRect l="55879" t="52427" r="36871" b="37614"/>
          <a:stretch>
            <a:fillRect/>
          </a:stretch>
        </p:blipFill>
        <p:spPr>
          <a:xfrm>
            <a:off x="2488795" y="4025170"/>
            <a:ext cx="552453" cy="569122"/>
          </a:xfrm>
          <a:prstGeom prst="rect">
            <a:avLst/>
          </a:prstGeom>
          <a:noFill/>
          <a:ln cap="flat">
            <a:noFill/>
          </a:ln>
        </p:spPr>
      </p:pic>
      <p:sp>
        <p:nvSpPr>
          <p:cNvPr id="37" name="TextBox 1">
            <a:extLst>
              <a:ext uri="{FF2B5EF4-FFF2-40B4-BE49-F238E27FC236}">
                <a16:creationId xmlns:a16="http://schemas.microsoft.com/office/drawing/2014/main" id="{D3F67D96-A8FC-4A4E-9FA7-3BD414324327}"/>
              </a:ext>
            </a:extLst>
          </p:cNvPr>
          <p:cNvSpPr txBox="1"/>
          <p:nvPr/>
        </p:nvSpPr>
        <p:spPr>
          <a:xfrm>
            <a:off x="3865991" y="907304"/>
            <a:ext cx="4405551"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(1) – Solution 4 en 2 mouvements </a:t>
            </a:r>
          </a:p>
        </p:txBody>
      </p:sp>
      <p:sp>
        <p:nvSpPr>
          <p:cNvPr id="38" name="Rectangle 10">
            <a:extLst>
              <a:ext uri="{FF2B5EF4-FFF2-40B4-BE49-F238E27FC236}">
                <a16:creationId xmlns:a16="http://schemas.microsoft.com/office/drawing/2014/main" id="{FD40DBD4-F138-4668-A0D9-56CDA83B4FF0}"/>
              </a:ext>
            </a:extLst>
          </p:cNvPr>
          <p:cNvSpPr/>
          <p:nvPr/>
        </p:nvSpPr>
        <p:spPr>
          <a:xfrm>
            <a:off x="3547332" y="3498220"/>
            <a:ext cx="550505" cy="820792"/>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9" name="Rectangle 10">
            <a:extLst>
              <a:ext uri="{FF2B5EF4-FFF2-40B4-BE49-F238E27FC236}">
                <a16:creationId xmlns:a16="http://schemas.microsoft.com/office/drawing/2014/main" id="{2042DDAF-26FE-4178-AB1D-7B6CA7E77638}"/>
              </a:ext>
            </a:extLst>
          </p:cNvPr>
          <p:cNvSpPr/>
          <p:nvPr/>
        </p:nvSpPr>
        <p:spPr>
          <a:xfrm>
            <a:off x="4067223" y="2936403"/>
            <a:ext cx="284085" cy="820792"/>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0" name="Rectangle 10">
            <a:extLst>
              <a:ext uri="{FF2B5EF4-FFF2-40B4-BE49-F238E27FC236}">
                <a16:creationId xmlns:a16="http://schemas.microsoft.com/office/drawing/2014/main" id="{4626BB63-51B3-48A5-9FA1-8B565F1D8184}"/>
              </a:ext>
            </a:extLst>
          </p:cNvPr>
          <p:cNvSpPr/>
          <p:nvPr/>
        </p:nvSpPr>
        <p:spPr>
          <a:xfrm>
            <a:off x="4370813" y="3735479"/>
            <a:ext cx="284085" cy="820792"/>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1" name="ZoneTexte 41">
            <a:extLst>
              <a:ext uri="{FF2B5EF4-FFF2-40B4-BE49-F238E27FC236}">
                <a16:creationId xmlns:a16="http://schemas.microsoft.com/office/drawing/2014/main" id="{FB2EE32F-6352-4C67-A46D-2BEBA14EBC4C}"/>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le sceptre et les javelots vers la droite afin de mettre le Teddy Bear à leur place.</a:t>
            </a:r>
          </a:p>
        </p:txBody>
      </p:sp>
      <p:pic>
        <p:nvPicPr>
          <p:cNvPr id="42" name="Picture 8" descr="Résultat de recherche d'images pour &quot;fire png&quot;">
            <a:extLst>
              <a:ext uri="{FF2B5EF4-FFF2-40B4-BE49-F238E27FC236}">
                <a16:creationId xmlns:a16="http://schemas.microsoft.com/office/drawing/2014/main" id="{6F96CFC1-3B8C-40C1-AA3C-1CC58C19DE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A62CFB2C-1413-4B75-A984-7C6331E11500}"/>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82">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819EA344-03F9-47F7-920F-198819E35E4A}"/>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5A5A68D8-312F-4F9A-A1A7-6F155F9205AE}"/>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38A8D698-FEFC-4E53-A8C0-D96D9E362320}"/>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3CE90B69-C87E-4576-A2C5-5E596BA04B91}"/>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0BDD03EA-DC85-446C-885C-8DD3CB68596E}"/>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EA3FBC74-40FF-4481-80BB-4E2D04422B03}"/>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8CE3FC34-78ED-464F-AB5D-86BE228783F1}"/>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D605A38F-E14A-43EE-98A3-0D38DF6EFBD3}"/>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7411294A-74D3-4050-9159-16425B4F2CB0}"/>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FCD5CFCF-B4D1-4156-90DF-F518AF0B49E8}"/>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A0D742B9-AB80-401B-B60E-6408A9D78012}"/>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4" descr="Résultat de recherche d'images pour &quot;diablo II Inventory&quot;">
            <a:extLst>
              <a:ext uri="{FF2B5EF4-FFF2-40B4-BE49-F238E27FC236}">
                <a16:creationId xmlns:a16="http://schemas.microsoft.com/office/drawing/2014/main" id="{02E14EF8-20E8-450F-AD8C-DE41EA75429B}"/>
              </a:ext>
            </a:extLst>
          </p:cNvPr>
          <p:cNvPicPr>
            <a:picLocks noChangeAspect="1"/>
          </p:cNvPicPr>
          <p:nvPr/>
        </p:nvPicPr>
        <p:blipFill>
          <a:blip r:embed="rId5"/>
          <a:srcRect l="75517" t="52700" r="15345" b="22529"/>
          <a:stretch>
            <a:fillRect/>
          </a:stretch>
        </p:blipFill>
        <p:spPr>
          <a:xfrm>
            <a:off x="2231264" y="2950311"/>
            <a:ext cx="539166" cy="1096137"/>
          </a:xfrm>
          <a:prstGeom prst="rect">
            <a:avLst/>
          </a:prstGeom>
          <a:noFill/>
          <a:ln cap="flat">
            <a:noFill/>
          </a:ln>
        </p:spPr>
      </p:pic>
      <p:grpSp>
        <p:nvGrpSpPr>
          <p:cNvPr id="14" name="Groupe 35">
            <a:extLst>
              <a:ext uri="{FF2B5EF4-FFF2-40B4-BE49-F238E27FC236}">
                <a16:creationId xmlns:a16="http://schemas.microsoft.com/office/drawing/2014/main" id="{93349E6B-273A-44AA-BD7F-1F453D955F17}"/>
              </a:ext>
            </a:extLst>
          </p:cNvPr>
          <p:cNvGrpSpPr/>
          <p:nvPr/>
        </p:nvGrpSpPr>
        <p:grpSpPr>
          <a:xfrm>
            <a:off x="7511411" y="3095189"/>
            <a:ext cx="546016" cy="842674"/>
            <a:chOff x="7511411" y="3095189"/>
            <a:chExt cx="546016" cy="842674"/>
          </a:xfrm>
        </p:grpSpPr>
        <p:grpSp>
          <p:nvGrpSpPr>
            <p:cNvPr id="15" name="Groupe 87">
              <a:extLst>
                <a:ext uri="{FF2B5EF4-FFF2-40B4-BE49-F238E27FC236}">
                  <a16:creationId xmlns:a16="http://schemas.microsoft.com/office/drawing/2014/main" id="{9D56B186-2178-48ED-9FBB-EE393CBE87EA}"/>
                </a:ext>
              </a:extLst>
            </p:cNvPr>
            <p:cNvGrpSpPr/>
            <p:nvPr/>
          </p:nvGrpSpPr>
          <p:grpSpPr>
            <a:xfrm>
              <a:off x="7511411" y="3095189"/>
              <a:ext cx="546016" cy="842674"/>
              <a:chOff x="7511411" y="3095189"/>
              <a:chExt cx="546016" cy="842674"/>
            </a:xfrm>
          </p:grpSpPr>
          <p:pic>
            <p:nvPicPr>
              <p:cNvPr id="16" name="Picture 8">
                <a:extLst>
                  <a:ext uri="{FF2B5EF4-FFF2-40B4-BE49-F238E27FC236}">
                    <a16:creationId xmlns:a16="http://schemas.microsoft.com/office/drawing/2014/main" id="{C028341C-FF56-4380-B50F-10BCE3494C72}"/>
                  </a:ext>
                </a:extLst>
              </p:cNvPr>
              <p:cNvPicPr>
                <a:picLocks noChangeAspect="1"/>
              </p:cNvPicPr>
              <p:nvPr/>
            </p:nvPicPr>
            <p:blipFill>
              <a:blip r:embed="rId6"/>
              <a:srcRect l="57397" t="58884" r="37982" b="34954"/>
              <a:stretch>
                <a:fillRect/>
              </a:stretch>
            </p:blipFill>
            <p:spPr>
              <a:xfrm>
                <a:off x="7511411" y="3660471"/>
                <a:ext cx="277392" cy="277392"/>
              </a:xfrm>
              <a:prstGeom prst="rect">
                <a:avLst/>
              </a:prstGeom>
              <a:noFill/>
              <a:ln cap="flat">
                <a:noFill/>
              </a:ln>
            </p:spPr>
          </p:pic>
          <p:pic>
            <p:nvPicPr>
              <p:cNvPr id="17" name="Picture 8">
                <a:extLst>
                  <a:ext uri="{FF2B5EF4-FFF2-40B4-BE49-F238E27FC236}">
                    <a16:creationId xmlns:a16="http://schemas.microsoft.com/office/drawing/2014/main" id="{049C8542-E1F3-48CE-9B64-798FE90CFC18}"/>
                  </a:ext>
                </a:extLst>
              </p:cNvPr>
              <p:cNvPicPr>
                <a:picLocks noChangeAspect="1"/>
              </p:cNvPicPr>
              <p:nvPr/>
            </p:nvPicPr>
            <p:blipFill>
              <a:blip r:embed="rId6"/>
              <a:srcRect l="57397" t="58884" r="37982" b="34954"/>
              <a:stretch>
                <a:fillRect/>
              </a:stretch>
            </p:blipFill>
            <p:spPr>
              <a:xfrm>
                <a:off x="7511411" y="3375983"/>
                <a:ext cx="277392" cy="277392"/>
              </a:xfrm>
              <a:prstGeom prst="rect">
                <a:avLst/>
              </a:prstGeom>
              <a:noFill/>
              <a:ln cap="flat">
                <a:noFill/>
              </a:ln>
            </p:spPr>
          </p:pic>
          <p:pic>
            <p:nvPicPr>
              <p:cNvPr id="18" name="Picture 8">
                <a:extLst>
                  <a:ext uri="{FF2B5EF4-FFF2-40B4-BE49-F238E27FC236}">
                    <a16:creationId xmlns:a16="http://schemas.microsoft.com/office/drawing/2014/main" id="{A0615D17-0BAE-4426-9289-2DB238DC221B}"/>
                  </a:ext>
                </a:extLst>
              </p:cNvPr>
              <p:cNvPicPr>
                <a:picLocks noChangeAspect="1"/>
              </p:cNvPicPr>
              <p:nvPr/>
            </p:nvPicPr>
            <p:blipFill>
              <a:blip r:embed="rId6"/>
              <a:srcRect l="57397" t="58884" r="37982" b="34954"/>
              <a:stretch>
                <a:fillRect/>
              </a:stretch>
            </p:blipFill>
            <p:spPr>
              <a:xfrm>
                <a:off x="7516386" y="3098590"/>
                <a:ext cx="277392" cy="277392"/>
              </a:xfrm>
              <a:prstGeom prst="rect">
                <a:avLst/>
              </a:prstGeom>
              <a:noFill/>
              <a:ln cap="flat">
                <a:noFill/>
              </a:ln>
            </p:spPr>
          </p:pic>
          <p:pic>
            <p:nvPicPr>
              <p:cNvPr id="19" name="Picture 8">
                <a:extLst>
                  <a:ext uri="{FF2B5EF4-FFF2-40B4-BE49-F238E27FC236}">
                    <a16:creationId xmlns:a16="http://schemas.microsoft.com/office/drawing/2014/main" id="{7FA5C239-0E08-4E52-90DF-0CE5D070BCB1}"/>
                  </a:ext>
                </a:extLst>
              </p:cNvPr>
              <p:cNvPicPr>
                <a:picLocks noChangeAspect="1"/>
              </p:cNvPicPr>
              <p:nvPr/>
            </p:nvPicPr>
            <p:blipFill>
              <a:blip r:embed="rId6"/>
              <a:srcRect l="57397" t="58884" r="37982" b="34954"/>
              <a:stretch>
                <a:fillRect/>
              </a:stretch>
            </p:blipFill>
            <p:spPr>
              <a:xfrm>
                <a:off x="7768065" y="3095189"/>
                <a:ext cx="277392" cy="277392"/>
              </a:xfrm>
              <a:prstGeom prst="rect">
                <a:avLst/>
              </a:prstGeom>
              <a:noFill/>
              <a:ln cap="flat">
                <a:noFill/>
              </a:ln>
            </p:spPr>
          </p:pic>
          <p:pic>
            <p:nvPicPr>
              <p:cNvPr id="20" name="Picture 8">
                <a:extLst>
                  <a:ext uri="{FF2B5EF4-FFF2-40B4-BE49-F238E27FC236}">
                    <a16:creationId xmlns:a16="http://schemas.microsoft.com/office/drawing/2014/main" id="{6523DA64-B2D8-4B00-8622-3BB901E47DD9}"/>
                  </a:ext>
                </a:extLst>
              </p:cNvPr>
              <p:cNvPicPr>
                <a:picLocks noChangeAspect="1"/>
              </p:cNvPicPr>
              <p:nvPr/>
            </p:nvPicPr>
            <p:blipFill>
              <a:blip r:embed="rId6"/>
              <a:srcRect l="57397" t="58884" r="37982" b="34954"/>
              <a:stretch>
                <a:fillRect/>
              </a:stretch>
            </p:blipFill>
            <p:spPr>
              <a:xfrm>
                <a:off x="7780035" y="3372590"/>
                <a:ext cx="277392" cy="277392"/>
              </a:xfrm>
              <a:prstGeom prst="rect">
                <a:avLst/>
              </a:prstGeom>
              <a:noFill/>
              <a:ln cap="flat">
                <a:noFill/>
              </a:ln>
            </p:spPr>
          </p:pic>
          <p:pic>
            <p:nvPicPr>
              <p:cNvPr id="21" name="Picture 8">
                <a:extLst>
                  <a:ext uri="{FF2B5EF4-FFF2-40B4-BE49-F238E27FC236}">
                    <a16:creationId xmlns:a16="http://schemas.microsoft.com/office/drawing/2014/main" id="{CEF53541-CD0D-4835-8C1E-4C52CEFABD98}"/>
                  </a:ext>
                </a:extLst>
              </p:cNvPr>
              <p:cNvPicPr>
                <a:picLocks noChangeAspect="1"/>
              </p:cNvPicPr>
              <p:nvPr/>
            </p:nvPicPr>
            <p:blipFill>
              <a:blip r:embed="rId6"/>
              <a:srcRect l="57397" t="58884" r="37982" b="34954"/>
              <a:stretch>
                <a:fillRect/>
              </a:stretch>
            </p:blipFill>
            <p:spPr>
              <a:xfrm>
                <a:off x="7775060" y="3646581"/>
                <a:ext cx="277392" cy="277392"/>
              </a:xfrm>
              <a:prstGeom prst="rect">
                <a:avLst/>
              </a:prstGeom>
              <a:noFill/>
              <a:ln cap="flat">
                <a:noFill/>
              </a:ln>
            </p:spPr>
          </p:pic>
        </p:grpSp>
        <p:pic>
          <p:nvPicPr>
            <p:cNvPr id="22" name="Picture 16" descr="Résultat de recherche d'images pour &quot;carte yu-gi-oh png&quot;">
              <a:extLst>
                <a:ext uri="{FF2B5EF4-FFF2-40B4-BE49-F238E27FC236}">
                  <a16:creationId xmlns:a16="http://schemas.microsoft.com/office/drawing/2014/main" id="{6A0C9097-98EB-4FDB-804D-6D0B207C9CBA}"/>
                </a:ext>
              </a:extLst>
            </p:cNvPr>
            <p:cNvPicPr>
              <a:picLocks noChangeAspect="1"/>
            </p:cNvPicPr>
            <p:nvPr/>
          </p:nvPicPr>
          <p:blipFill>
            <a:blip r:embed="rId7"/>
            <a:srcRect/>
            <a:stretch>
              <a:fillRect/>
            </a:stretch>
          </p:blipFill>
          <p:spPr>
            <a:xfrm>
              <a:off x="7588358" y="3180676"/>
              <a:ext cx="407950" cy="596042"/>
            </a:xfrm>
            <a:prstGeom prst="rect">
              <a:avLst/>
            </a:prstGeom>
            <a:noFill/>
            <a:ln cap="flat">
              <a:noFill/>
            </a:ln>
          </p:spPr>
        </p:pic>
      </p:grpSp>
      <p:pic>
        <p:nvPicPr>
          <p:cNvPr id="23" name="Picture 14" descr="Résultat de recherche d'images pour &quot;diablo II Inventory&quot;">
            <a:extLst>
              <a:ext uri="{FF2B5EF4-FFF2-40B4-BE49-F238E27FC236}">
                <a16:creationId xmlns:a16="http://schemas.microsoft.com/office/drawing/2014/main" id="{280A349B-C09D-4C05-96E2-95024C406296}"/>
              </a:ext>
            </a:extLst>
          </p:cNvPr>
          <p:cNvPicPr>
            <a:picLocks noChangeAspect="1"/>
          </p:cNvPicPr>
          <p:nvPr/>
        </p:nvPicPr>
        <p:blipFill>
          <a:blip r:embed="rId5"/>
          <a:srcRect l="75517" t="52700" r="15345" b="22529"/>
          <a:stretch>
            <a:fillRect/>
          </a:stretch>
        </p:blipFill>
        <p:spPr>
          <a:xfrm>
            <a:off x="3861611" y="2919926"/>
            <a:ext cx="539166" cy="1096137"/>
          </a:xfrm>
          <a:prstGeom prst="rect">
            <a:avLst/>
          </a:prstGeom>
          <a:noFill/>
          <a:ln cap="flat">
            <a:noFill/>
          </a:ln>
        </p:spPr>
      </p:pic>
      <p:pic>
        <p:nvPicPr>
          <p:cNvPr id="24" name="Picture 10" descr="Résultat de recherche d'images pour &quot;diablo II Inventory&quot;">
            <a:extLst>
              <a:ext uri="{FF2B5EF4-FFF2-40B4-BE49-F238E27FC236}">
                <a16:creationId xmlns:a16="http://schemas.microsoft.com/office/drawing/2014/main" id="{58B4F87B-6BDB-43CF-9D21-98C275F446BF}"/>
              </a:ext>
            </a:extLst>
          </p:cNvPr>
          <p:cNvPicPr>
            <a:picLocks noChangeAspect="1"/>
          </p:cNvPicPr>
          <p:nvPr/>
        </p:nvPicPr>
        <p:blipFill>
          <a:blip r:embed="rId8"/>
          <a:srcRect l="55879" t="52427" r="36871" b="37614"/>
          <a:stretch>
            <a:fillRect/>
          </a:stretch>
        </p:blipFill>
        <p:spPr>
          <a:xfrm>
            <a:off x="2758205" y="4010274"/>
            <a:ext cx="552453" cy="569122"/>
          </a:xfrm>
          <a:prstGeom prst="rect">
            <a:avLst/>
          </a:prstGeom>
          <a:noFill/>
          <a:ln cap="flat">
            <a:noFill/>
          </a:ln>
        </p:spPr>
      </p:pic>
      <p:pic>
        <p:nvPicPr>
          <p:cNvPr id="25" name="Picture 4">
            <a:extLst>
              <a:ext uri="{FF2B5EF4-FFF2-40B4-BE49-F238E27FC236}">
                <a16:creationId xmlns:a16="http://schemas.microsoft.com/office/drawing/2014/main" id="{FEE58735-6783-476A-82D7-320F91FBA1E8}"/>
              </a:ext>
            </a:extLst>
          </p:cNvPr>
          <p:cNvPicPr>
            <a:picLocks noChangeAspect="1"/>
          </p:cNvPicPr>
          <p:nvPr/>
        </p:nvPicPr>
        <p:blipFill>
          <a:blip r:embed="rId4"/>
          <a:srcRect l="52203" t="32675" r="40353" b="56906"/>
          <a:stretch>
            <a:fillRect/>
          </a:stretch>
        </p:blipFill>
        <p:spPr>
          <a:xfrm>
            <a:off x="4406420" y="3472095"/>
            <a:ext cx="538188" cy="546344"/>
          </a:xfrm>
          <a:prstGeom prst="rect">
            <a:avLst/>
          </a:prstGeom>
          <a:noFill/>
          <a:ln cap="flat">
            <a:noFill/>
          </a:ln>
        </p:spPr>
      </p:pic>
      <p:pic>
        <p:nvPicPr>
          <p:cNvPr id="26" name="Image 143" descr="Une image contenant assis, table, noir, différent&#10;&#10;Description générée automatiquement">
            <a:extLst>
              <a:ext uri="{FF2B5EF4-FFF2-40B4-BE49-F238E27FC236}">
                <a16:creationId xmlns:a16="http://schemas.microsoft.com/office/drawing/2014/main" id="{8C993524-C787-4E72-A4C0-DC717BCFD4BF}"/>
              </a:ext>
            </a:extLst>
          </p:cNvPr>
          <p:cNvPicPr>
            <a:picLocks noChangeAspect="1"/>
          </p:cNvPicPr>
          <p:nvPr/>
        </p:nvPicPr>
        <p:blipFill>
          <a:blip r:embed="rId9"/>
          <a:srcRect l="74014" t="54376" r="22250" b="40457"/>
          <a:stretch>
            <a:fillRect/>
          </a:stretch>
        </p:blipFill>
        <p:spPr>
          <a:xfrm>
            <a:off x="4665140" y="4279794"/>
            <a:ext cx="284716" cy="295278"/>
          </a:xfrm>
          <a:prstGeom prst="rect">
            <a:avLst/>
          </a:prstGeom>
          <a:noFill/>
          <a:ln cap="flat">
            <a:noFill/>
          </a:ln>
        </p:spPr>
      </p:pic>
      <p:pic>
        <p:nvPicPr>
          <p:cNvPr id="27" name="Image 144" descr="Une image contenant assis, table, noir, différent&#10;&#10;Description générée automatiquement">
            <a:extLst>
              <a:ext uri="{FF2B5EF4-FFF2-40B4-BE49-F238E27FC236}">
                <a16:creationId xmlns:a16="http://schemas.microsoft.com/office/drawing/2014/main" id="{1004FEC9-F20E-4C64-B883-5D00FE44F344}"/>
              </a:ext>
            </a:extLst>
          </p:cNvPr>
          <p:cNvPicPr>
            <a:picLocks noChangeAspect="1"/>
          </p:cNvPicPr>
          <p:nvPr/>
        </p:nvPicPr>
        <p:blipFill>
          <a:blip r:embed="rId9"/>
          <a:srcRect l="74014" t="54376" r="22250" b="40457"/>
          <a:stretch>
            <a:fillRect/>
          </a:stretch>
        </p:blipFill>
        <p:spPr>
          <a:xfrm>
            <a:off x="4674687" y="4006407"/>
            <a:ext cx="284716" cy="295278"/>
          </a:xfrm>
          <a:prstGeom prst="rect">
            <a:avLst/>
          </a:prstGeom>
          <a:noFill/>
          <a:ln cap="flat">
            <a:noFill/>
          </a:ln>
        </p:spPr>
      </p:pic>
      <p:pic>
        <p:nvPicPr>
          <p:cNvPr id="28" name="Picture 28" descr="Résultat de recherche d'images pour &quot;diablo II Inventory&quot;">
            <a:extLst>
              <a:ext uri="{FF2B5EF4-FFF2-40B4-BE49-F238E27FC236}">
                <a16:creationId xmlns:a16="http://schemas.microsoft.com/office/drawing/2014/main" id="{4E0946B9-6F5E-49B7-B996-8FA20710A2F2}"/>
              </a:ext>
            </a:extLst>
          </p:cNvPr>
          <p:cNvPicPr>
            <a:picLocks noChangeAspect="1"/>
          </p:cNvPicPr>
          <p:nvPr/>
        </p:nvPicPr>
        <p:blipFill>
          <a:blip r:embed="rId10"/>
          <a:srcRect l="19247" t="23934" r="76968" b="66459"/>
          <a:stretch>
            <a:fillRect/>
          </a:stretch>
        </p:blipFill>
        <p:spPr>
          <a:xfrm>
            <a:off x="3332485" y="4023369"/>
            <a:ext cx="288410" cy="549088"/>
          </a:xfrm>
          <a:prstGeom prst="rect">
            <a:avLst/>
          </a:prstGeom>
          <a:noFill/>
          <a:ln cap="flat">
            <a:noFill/>
          </a:ln>
        </p:spPr>
      </p:pic>
      <p:pic>
        <p:nvPicPr>
          <p:cNvPr id="29" name="Picture 28" descr="Résultat de recherche d'images pour &quot;diablo II Inventory&quot;">
            <a:extLst>
              <a:ext uri="{FF2B5EF4-FFF2-40B4-BE49-F238E27FC236}">
                <a16:creationId xmlns:a16="http://schemas.microsoft.com/office/drawing/2014/main" id="{0931B42E-D8B7-460C-BC75-15DD96FA627A}"/>
              </a:ext>
            </a:extLst>
          </p:cNvPr>
          <p:cNvPicPr>
            <a:picLocks noChangeAspect="1"/>
          </p:cNvPicPr>
          <p:nvPr/>
        </p:nvPicPr>
        <p:blipFill>
          <a:blip r:embed="rId10"/>
          <a:srcRect l="19247" t="23934" r="76968" b="66459"/>
          <a:stretch>
            <a:fillRect/>
          </a:stretch>
        </p:blipFill>
        <p:spPr>
          <a:xfrm>
            <a:off x="3574014" y="4005254"/>
            <a:ext cx="288410" cy="549088"/>
          </a:xfrm>
          <a:prstGeom prst="rect">
            <a:avLst/>
          </a:prstGeom>
          <a:noFill/>
          <a:ln cap="flat">
            <a:noFill/>
          </a:ln>
        </p:spPr>
      </p:pic>
      <p:pic>
        <p:nvPicPr>
          <p:cNvPr id="30" name="Picture 6">
            <a:extLst>
              <a:ext uri="{FF2B5EF4-FFF2-40B4-BE49-F238E27FC236}">
                <a16:creationId xmlns:a16="http://schemas.microsoft.com/office/drawing/2014/main" id="{B7888C46-9F1E-40AD-8BA4-7D61463F4BFA}"/>
              </a:ext>
            </a:extLst>
          </p:cNvPr>
          <p:cNvPicPr>
            <a:picLocks noChangeAspect="1"/>
          </p:cNvPicPr>
          <p:nvPr/>
        </p:nvPicPr>
        <p:blipFill>
          <a:blip r:embed="rId6"/>
          <a:srcRect l="57170" t="52917" r="33594" b="28750"/>
          <a:stretch>
            <a:fillRect/>
          </a:stretch>
        </p:blipFill>
        <p:spPr>
          <a:xfrm>
            <a:off x="3062828" y="2945492"/>
            <a:ext cx="513764" cy="805933"/>
          </a:xfrm>
          <a:prstGeom prst="rect">
            <a:avLst/>
          </a:prstGeom>
          <a:noFill/>
          <a:ln cap="flat">
            <a:noFill/>
          </a:ln>
        </p:spPr>
      </p:pic>
      <p:pic>
        <p:nvPicPr>
          <p:cNvPr id="31" name="Image 148" descr="Une image contenant assis, table, noir, différent&#10;&#10;Description générée automatiquement">
            <a:extLst>
              <a:ext uri="{FF2B5EF4-FFF2-40B4-BE49-F238E27FC236}">
                <a16:creationId xmlns:a16="http://schemas.microsoft.com/office/drawing/2014/main" id="{0CF5A9A8-DC94-477D-99E8-6E8EFB4856B2}"/>
              </a:ext>
            </a:extLst>
          </p:cNvPr>
          <p:cNvPicPr>
            <a:picLocks noChangeAspect="1"/>
          </p:cNvPicPr>
          <p:nvPr/>
        </p:nvPicPr>
        <p:blipFill>
          <a:blip r:embed="rId9"/>
          <a:srcRect l="19157" t="23583" r="77013" b="71250"/>
          <a:stretch>
            <a:fillRect/>
          </a:stretch>
        </p:blipFill>
        <p:spPr>
          <a:xfrm>
            <a:off x="2773603" y="3743260"/>
            <a:ext cx="291885" cy="295278"/>
          </a:xfrm>
          <a:prstGeom prst="rect">
            <a:avLst/>
          </a:prstGeom>
          <a:noFill/>
          <a:ln cap="flat">
            <a:noFill/>
          </a:ln>
        </p:spPr>
      </p:pic>
      <p:pic>
        <p:nvPicPr>
          <p:cNvPr id="32" name="Image 149" descr="Une image contenant assis, table, noir, différent&#10;&#10;Description générée automatiquement">
            <a:extLst>
              <a:ext uri="{FF2B5EF4-FFF2-40B4-BE49-F238E27FC236}">
                <a16:creationId xmlns:a16="http://schemas.microsoft.com/office/drawing/2014/main" id="{900FBDA1-458D-4747-A90B-0DFE12AE5A3C}"/>
              </a:ext>
            </a:extLst>
          </p:cNvPr>
          <p:cNvPicPr>
            <a:picLocks noChangeAspect="1"/>
          </p:cNvPicPr>
          <p:nvPr/>
        </p:nvPicPr>
        <p:blipFill>
          <a:blip r:embed="rId9"/>
          <a:srcRect l="19157" t="23583" r="77013" b="71250"/>
          <a:stretch>
            <a:fillRect/>
          </a:stretch>
        </p:blipFill>
        <p:spPr>
          <a:xfrm>
            <a:off x="3587447" y="2931438"/>
            <a:ext cx="291885" cy="295278"/>
          </a:xfrm>
          <a:prstGeom prst="rect">
            <a:avLst/>
          </a:prstGeom>
          <a:noFill/>
          <a:ln cap="flat">
            <a:noFill/>
          </a:ln>
        </p:spPr>
      </p:pic>
      <p:sp>
        <p:nvSpPr>
          <p:cNvPr id="33" name="TextBox 1">
            <a:extLst>
              <a:ext uri="{FF2B5EF4-FFF2-40B4-BE49-F238E27FC236}">
                <a16:creationId xmlns:a16="http://schemas.microsoft.com/office/drawing/2014/main" id="{1608222B-FAF8-4A7E-92F4-5E79760FEC3F}"/>
              </a:ext>
            </a:extLst>
          </p:cNvPr>
          <p:cNvSpPr txBox="1"/>
          <p:nvPr/>
        </p:nvSpPr>
        <p:spPr>
          <a:xfrm>
            <a:off x="4954868" y="907304"/>
            <a:ext cx="2301608"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(2) </a:t>
            </a:r>
          </a:p>
        </p:txBody>
      </p:sp>
      <p:pic>
        <p:nvPicPr>
          <p:cNvPr id="34" name="Picture 8" descr="Résultat de recherche d'images pour &quot;fire png&quot;">
            <a:extLst>
              <a:ext uri="{FF2B5EF4-FFF2-40B4-BE49-F238E27FC236}">
                <a16:creationId xmlns:a16="http://schemas.microsoft.com/office/drawing/2014/main" id="{AA0131FD-F8EF-442A-A972-4A7471D3EE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154E155D-1FCD-4DEE-93E9-A89497B3E832}"/>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83">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EF90E48D-CA04-4687-BD6D-825261CCE160}"/>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D61BFF59-B4BF-4092-93E1-F04938DF8A3C}"/>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3CF25D60-3848-44D0-AACC-00C889B95F9D}"/>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40D685AE-BD48-4644-AC5C-3A2CEAE643B4}"/>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02793A8A-D7D8-4B22-A65C-144C0BB12A5D}"/>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234AC273-8593-4EC1-BE6E-5093DDB2E314}"/>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BA59B8FF-1351-44CE-BA56-1D5D6E35BA58}"/>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F4C5554D-D7CC-4D1A-A872-F4D547C76903}"/>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11FD1397-8CE1-42DB-96B4-E4E08FC72530}"/>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BE4AF866-1B43-4269-A5CE-CF1326335B34}"/>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477A31E2-F3B3-4067-B639-F8524C2FE7DC}"/>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4" descr="Résultat de recherche d'images pour &quot;diablo II Inventory&quot;">
            <a:extLst>
              <a:ext uri="{FF2B5EF4-FFF2-40B4-BE49-F238E27FC236}">
                <a16:creationId xmlns:a16="http://schemas.microsoft.com/office/drawing/2014/main" id="{39965CDB-8C61-43DB-AD35-A2B3542EB4CD}"/>
              </a:ext>
            </a:extLst>
          </p:cNvPr>
          <p:cNvPicPr>
            <a:picLocks noChangeAspect="1"/>
          </p:cNvPicPr>
          <p:nvPr/>
        </p:nvPicPr>
        <p:blipFill>
          <a:blip r:embed="rId5"/>
          <a:srcRect l="75517" t="52700" r="15345" b="22529"/>
          <a:stretch>
            <a:fillRect/>
          </a:stretch>
        </p:blipFill>
        <p:spPr>
          <a:xfrm>
            <a:off x="2231264" y="2950311"/>
            <a:ext cx="539166" cy="1096137"/>
          </a:xfrm>
          <a:prstGeom prst="rect">
            <a:avLst/>
          </a:prstGeom>
          <a:noFill/>
          <a:ln cap="flat">
            <a:noFill/>
          </a:ln>
        </p:spPr>
      </p:pic>
      <p:grpSp>
        <p:nvGrpSpPr>
          <p:cNvPr id="14" name="Groupe 35">
            <a:extLst>
              <a:ext uri="{FF2B5EF4-FFF2-40B4-BE49-F238E27FC236}">
                <a16:creationId xmlns:a16="http://schemas.microsoft.com/office/drawing/2014/main" id="{D48441A5-12A2-4455-9E64-8D8C5C11A5AC}"/>
              </a:ext>
            </a:extLst>
          </p:cNvPr>
          <p:cNvGrpSpPr/>
          <p:nvPr/>
        </p:nvGrpSpPr>
        <p:grpSpPr>
          <a:xfrm>
            <a:off x="4416936" y="2945419"/>
            <a:ext cx="546006" cy="842674"/>
            <a:chOff x="4416936" y="2945419"/>
            <a:chExt cx="546006" cy="842674"/>
          </a:xfrm>
        </p:grpSpPr>
        <p:grpSp>
          <p:nvGrpSpPr>
            <p:cNvPr id="15" name="Groupe 87">
              <a:extLst>
                <a:ext uri="{FF2B5EF4-FFF2-40B4-BE49-F238E27FC236}">
                  <a16:creationId xmlns:a16="http://schemas.microsoft.com/office/drawing/2014/main" id="{297A940C-2846-4FE5-AE76-D08CF027D11F}"/>
                </a:ext>
              </a:extLst>
            </p:cNvPr>
            <p:cNvGrpSpPr/>
            <p:nvPr/>
          </p:nvGrpSpPr>
          <p:grpSpPr>
            <a:xfrm>
              <a:off x="4416936" y="2945419"/>
              <a:ext cx="546006" cy="842674"/>
              <a:chOff x="4416936" y="2945419"/>
              <a:chExt cx="546006" cy="842674"/>
            </a:xfrm>
          </p:grpSpPr>
          <p:pic>
            <p:nvPicPr>
              <p:cNvPr id="16" name="Picture 8">
                <a:extLst>
                  <a:ext uri="{FF2B5EF4-FFF2-40B4-BE49-F238E27FC236}">
                    <a16:creationId xmlns:a16="http://schemas.microsoft.com/office/drawing/2014/main" id="{DF7C7C1F-875A-4FEC-AC71-DC6FDB9F36C2}"/>
                  </a:ext>
                </a:extLst>
              </p:cNvPr>
              <p:cNvPicPr>
                <a:picLocks noChangeAspect="1"/>
              </p:cNvPicPr>
              <p:nvPr/>
            </p:nvPicPr>
            <p:blipFill>
              <a:blip r:embed="rId6"/>
              <a:srcRect l="57397" t="58884" r="37982" b="34954"/>
              <a:stretch>
                <a:fillRect/>
              </a:stretch>
            </p:blipFill>
            <p:spPr>
              <a:xfrm>
                <a:off x="4416936" y="3510701"/>
                <a:ext cx="277392" cy="277392"/>
              </a:xfrm>
              <a:prstGeom prst="rect">
                <a:avLst/>
              </a:prstGeom>
              <a:noFill/>
              <a:ln cap="flat">
                <a:noFill/>
              </a:ln>
            </p:spPr>
          </p:pic>
          <p:pic>
            <p:nvPicPr>
              <p:cNvPr id="17" name="Picture 8">
                <a:extLst>
                  <a:ext uri="{FF2B5EF4-FFF2-40B4-BE49-F238E27FC236}">
                    <a16:creationId xmlns:a16="http://schemas.microsoft.com/office/drawing/2014/main" id="{A1B74A29-0F73-4F29-BD5D-980D15704C58}"/>
                  </a:ext>
                </a:extLst>
              </p:cNvPr>
              <p:cNvPicPr>
                <a:picLocks noChangeAspect="1"/>
              </p:cNvPicPr>
              <p:nvPr/>
            </p:nvPicPr>
            <p:blipFill>
              <a:blip r:embed="rId6"/>
              <a:srcRect l="57397" t="58884" r="37982" b="34954"/>
              <a:stretch>
                <a:fillRect/>
              </a:stretch>
            </p:blipFill>
            <p:spPr>
              <a:xfrm>
                <a:off x="4416936" y="3226213"/>
                <a:ext cx="277392" cy="277392"/>
              </a:xfrm>
              <a:prstGeom prst="rect">
                <a:avLst/>
              </a:prstGeom>
              <a:noFill/>
              <a:ln cap="flat">
                <a:noFill/>
              </a:ln>
            </p:spPr>
          </p:pic>
          <p:pic>
            <p:nvPicPr>
              <p:cNvPr id="18" name="Picture 8">
                <a:extLst>
                  <a:ext uri="{FF2B5EF4-FFF2-40B4-BE49-F238E27FC236}">
                    <a16:creationId xmlns:a16="http://schemas.microsoft.com/office/drawing/2014/main" id="{5C53017B-3C24-46BE-81E1-BB1A0CE04319}"/>
                  </a:ext>
                </a:extLst>
              </p:cNvPr>
              <p:cNvPicPr>
                <a:picLocks noChangeAspect="1"/>
              </p:cNvPicPr>
              <p:nvPr/>
            </p:nvPicPr>
            <p:blipFill>
              <a:blip r:embed="rId6"/>
              <a:srcRect l="57397" t="58884" r="37982" b="34954"/>
              <a:stretch>
                <a:fillRect/>
              </a:stretch>
            </p:blipFill>
            <p:spPr>
              <a:xfrm>
                <a:off x="4421901" y="2948821"/>
                <a:ext cx="277392" cy="277392"/>
              </a:xfrm>
              <a:prstGeom prst="rect">
                <a:avLst/>
              </a:prstGeom>
              <a:noFill/>
              <a:ln cap="flat">
                <a:noFill/>
              </a:ln>
            </p:spPr>
          </p:pic>
          <p:pic>
            <p:nvPicPr>
              <p:cNvPr id="19" name="Picture 8">
                <a:extLst>
                  <a:ext uri="{FF2B5EF4-FFF2-40B4-BE49-F238E27FC236}">
                    <a16:creationId xmlns:a16="http://schemas.microsoft.com/office/drawing/2014/main" id="{51A2982D-726D-4A26-B5C8-95192B6BEE5F}"/>
                  </a:ext>
                </a:extLst>
              </p:cNvPr>
              <p:cNvPicPr>
                <a:picLocks noChangeAspect="1"/>
              </p:cNvPicPr>
              <p:nvPr/>
            </p:nvPicPr>
            <p:blipFill>
              <a:blip r:embed="rId6"/>
              <a:srcRect l="57397" t="58884" r="37982" b="34954"/>
              <a:stretch>
                <a:fillRect/>
              </a:stretch>
            </p:blipFill>
            <p:spPr>
              <a:xfrm>
                <a:off x="4673580" y="2945419"/>
                <a:ext cx="277392" cy="277392"/>
              </a:xfrm>
              <a:prstGeom prst="rect">
                <a:avLst/>
              </a:prstGeom>
              <a:noFill/>
              <a:ln cap="flat">
                <a:noFill/>
              </a:ln>
            </p:spPr>
          </p:pic>
          <p:pic>
            <p:nvPicPr>
              <p:cNvPr id="20" name="Picture 8">
                <a:extLst>
                  <a:ext uri="{FF2B5EF4-FFF2-40B4-BE49-F238E27FC236}">
                    <a16:creationId xmlns:a16="http://schemas.microsoft.com/office/drawing/2014/main" id="{634F6158-8E31-4635-9C26-89ADCE918D57}"/>
                  </a:ext>
                </a:extLst>
              </p:cNvPr>
              <p:cNvPicPr>
                <a:picLocks noChangeAspect="1"/>
              </p:cNvPicPr>
              <p:nvPr/>
            </p:nvPicPr>
            <p:blipFill>
              <a:blip r:embed="rId6"/>
              <a:srcRect l="57397" t="58884" r="37982" b="34954"/>
              <a:stretch>
                <a:fillRect/>
              </a:stretch>
            </p:blipFill>
            <p:spPr>
              <a:xfrm>
                <a:off x="4685550" y="3222811"/>
                <a:ext cx="277392" cy="277392"/>
              </a:xfrm>
              <a:prstGeom prst="rect">
                <a:avLst/>
              </a:prstGeom>
              <a:noFill/>
              <a:ln cap="flat">
                <a:noFill/>
              </a:ln>
            </p:spPr>
          </p:pic>
          <p:pic>
            <p:nvPicPr>
              <p:cNvPr id="21" name="Picture 8">
                <a:extLst>
                  <a:ext uri="{FF2B5EF4-FFF2-40B4-BE49-F238E27FC236}">
                    <a16:creationId xmlns:a16="http://schemas.microsoft.com/office/drawing/2014/main" id="{83CF9528-EE47-4B08-B06A-8B90CE0AB77C}"/>
                  </a:ext>
                </a:extLst>
              </p:cNvPr>
              <p:cNvPicPr>
                <a:picLocks noChangeAspect="1"/>
              </p:cNvPicPr>
              <p:nvPr/>
            </p:nvPicPr>
            <p:blipFill>
              <a:blip r:embed="rId6"/>
              <a:srcRect l="57397" t="58884" r="37982" b="34954"/>
              <a:stretch>
                <a:fillRect/>
              </a:stretch>
            </p:blipFill>
            <p:spPr>
              <a:xfrm>
                <a:off x="4680584" y="3496811"/>
                <a:ext cx="277392" cy="277392"/>
              </a:xfrm>
              <a:prstGeom prst="rect">
                <a:avLst/>
              </a:prstGeom>
              <a:noFill/>
              <a:ln cap="flat">
                <a:noFill/>
              </a:ln>
            </p:spPr>
          </p:pic>
        </p:grpSp>
        <p:pic>
          <p:nvPicPr>
            <p:cNvPr id="22" name="Picture 16" descr="Résultat de recherche d'images pour &quot;carte yu-gi-oh png&quot;">
              <a:extLst>
                <a:ext uri="{FF2B5EF4-FFF2-40B4-BE49-F238E27FC236}">
                  <a16:creationId xmlns:a16="http://schemas.microsoft.com/office/drawing/2014/main" id="{91E1ED63-703C-414C-AA2C-41865A7F9B3B}"/>
                </a:ext>
              </a:extLst>
            </p:cNvPr>
            <p:cNvPicPr>
              <a:picLocks noChangeAspect="1"/>
            </p:cNvPicPr>
            <p:nvPr/>
          </p:nvPicPr>
          <p:blipFill>
            <a:blip r:embed="rId7"/>
            <a:srcRect/>
            <a:stretch>
              <a:fillRect/>
            </a:stretch>
          </p:blipFill>
          <p:spPr>
            <a:xfrm>
              <a:off x="4493873" y="3030897"/>
              <a:ext cx="407950" cy="596042"/>
            </a:xfrm>
            <a:prstGeom prst="rect">
              <a:avLst/>
            </a:prstGeom>
            <a:noFill/>
            <a:ln cap="flat">
              <a:noFill/>
            </a:ln>
          </p:spPr>
        </p:pic>
      </p:grpSp>
      <p:pic>
        <p:nvPicPr>
          <p:cNvPr id="23" name="Picture 14" descr="Résultat de recherche d'images pour &quot;diablo II Inventory&quot;">
            <a:extLst>
              <a:ext uri="{FF2B5EF4-FFF2-40B4-BE49-F238E27FC236}">
                <a16:creationId xmlns:a16="http://schemas.microsoft.com/office/drawing/2014/main" id="{3D1EC87B-A2AB-4E5F-B2D8-BC1524BB74EE}"/>
              </a:ext>
            </a:extLst>
          </p:cNvPr>
          <p:cNvPicPr>
            <a:picLocks noChangeAspect="1"/>
          </p:cNvPicPr>
          <p:nvPr/>
        </p:nvPicPr>
        <p:blipFill>
          <a:blip r:embed="rId5"/>
          <a:srcRect l="75517" t="52700" r="15345" b="22529"/>
          <a:stretch>
            <a:fillRect/>
          </a:stretch>
        </p:blipFill>
        <p:spPr>
          <a:xfrm>
            <a:off x="3861611" y="2919926"/>
            <a:ext cx="539166" cy="1096137"/>
          </a:xfrm>
          <a:prstGeom prst="rect">
            <a:avLst/>
          </a:prstGeom>
          <a:noFill/>
          <a:ln cap="flat">
            <a:noFill/>
          </a:ln>
        </p:spPr>
      </p:pic>
      <p:pic>
        <p:nvPicPr>
          <p:cNvPr id="24" name="Picture 10" descr="Résultat de recherche d'images pour &quot;diablo II Inventory&quot;">
            <a:extLst>
              <a:ext uri="{FF2B5EF4-FFF2-40B4-BE49-F238E27FC236}">
                <a16:creationId xmlns:a16="http://schemas.microsoft.com/office/drawing/2014/main" id="{9C8A887D-ACEA-4AAE-9EE2-BE271716878E}"/>
              </a:ext>
            </a:extLst>
          </p:cNvPr>
          <p:cNvPicPr>
            <a:picLocks noChangeAspect="1"/>
          </p:cNvPicPr>
          <p:nvPr/>
        </p:nvPicPr>
        <p:blipFill>
          <a:blip r:embed="rId8"/>
          <a:srcRect l="55879" t="52427" r="36871" b="37614"/>
          <a:stretch>
            <a:fillRect/>
          </a:stretch>
        </p:blipFill>
        <p:spPr>
          <a:xfrm>
            <a:off x="2758205" y="4010274"/>
            <a:ext cx="552453" cy="569122"/>
          </a:xfrm>
          <a:prstGeom prst="rect">
            <a:avLst/>
          </a:prstGeom>
          <a:noFill/>
          <a:ln cap="flat">
            <a:noFill/>
          </a:ln>
        </p:spPr>
      </p:pic>
      <p:pic>
        <p:nvPicPr>
          <p:cNvPr id="25" name="Picture 4">
            <a:extLst>
              <a:ext uri="{FF2B5EF4-FFF2-40B4-BE49-F238E27FC236}">
                <a16:creationId xmlns:a16="http://schemas.microsoft.com/office/drawing/2014/main" id="{8C5E82A4-1A85-4A6C-8367-1A0D5E92A873}"/>
              </a:ext>
            </a:extLst>
          </p:cNvPr>
          <p:cNvPicPr>
            <a:picLocks noChangeAspect="1"/>
          </p:cNvPicPr>
          <p:nvPr/>
        </p:nvPicPr>
        <p:blipFill>
          <a:blip r:embed="rId4"/>
          <a:srcRect l="52203" t="32675" r="40353" b="56906"/>
          <a:stretch>
            <a:fillRect/>
          </a:stretch>
        </p:blipFill>
        <p:spPr>
          <a:xfrm>
            <a:off x="4114041" y="4026112"/>
            <a:ext cx="538188" cy="546344"/>
          </a:xfrm>
          <a:prstGeom prst="rect">
            <a:avLst/>
          </a:prstGeom>
          <a:noFill/>
          <a:ln cap="flat">
            <a:noFill/>
          </a:ln>
        </p:spPr>
      </p:pic>
      <p:pic>
        <p:nvPicPr>
          <p:cNvPr id="26" name="Image 143" descr="Une image contenant assis, table, noir, différent&#10;&#10;Description générée automatiquement">
            <a:extLst>
              <a:ext uri="{FF2B5EF4-FFF2-40B4-BE49-F238E27FC236}">
                <a16:creationId xmlns:a16="http://schemas.microsoft.com/office/drawing/2014/main" id="{EA024648-7D1B-4DCB-AC3D-792A1E6CD9C8}"/>
              </a:ext>
            </a:extLst>
          </p:cNvPr>
          <p:cNvPicPr>
            <a:picLocks noChangeAspect="1"/>
          </p:cNvPicPr>
          <p:nvPr/>
        </p:nvPicPr>
        <p:blipFill>
          <a:blip r:embed="rId9"/>
          <a:srcRect l="74014" t="54376" r="22250" b="40457"/>
          <a:stretch>
            <a:fillRect/>
          </a:stretch>
        </p:blipFill>
        <p:spPr>
          <a:xfrm>
            <a:off x="4665140" y="4279794"/>
            <a:ext cx="284716" cy="295278"/>
          </a:xfrm>
          <a:prstGeom prst="rect">
            <a:avLst/>
          </a:prstGeom>
          <a:noFill/>
          <a:ln cap="flat">
            <a:noFill/>
          </a:ln>
        </p:spPr>
      </p:pic>
      <p:pic>
        <p:nvPicPr>
          <p:cNvPr id="27" name="Image 144" descr="Une image contenant assis, table, noir, différent&#10;&#10;Description générée automatiquement">
            <a:extLst>
              <a:ext uri="{FF2B5EF4-FFF2-40B4-BE49-F238E27FC236}">
                <a16:creationId xmlns:a16="http://schemas.microsoft.com/office/drawing/2014/main" id="{6D3EB3AA-075F-4D9F-A9D5-D4C85A3F6CCB}"/>
              </a:ext>
            </a:extLst>
          </p:cNvPr>
          <p:cNvPicPr>
            <a:picLocks noChangeAspect="1"/>
          </p:cNvPicPr>
          <p:nvPr/>
        </p:nvPicPr>
        <p:blipFill>
          <a:blip r:embed="rId9"/>
          <a:srcRect l="74014" t="54376" r="22250" b="40457"/>
          <a:stretch>
            <a:fillRect/>
          </a:stretch>
        </p:blipFill>
        <p:spPr>
          <a:xfrm>
            <a:off x="4674687" y="4006407"/>
            <a:ext cx="284716" cy="295278"/>
          </a:xfrm>
          <a:prstGeom prst="rect">
            <a:avLst/>
          </a:prstGeom>
          <a:noFill/>
          <a:ln cap="flat">
            <a:noFill/>
          </a:ln>
        </p:spPr>
      </p:pic>
      <p:pic>
        <p:nvPicPr>
          <p:cNvPr id="28" name="Picture 28" descr="Résultat de recherche d'images pour &quot;diablo II Inventory&quot;">
            <a:extLst>
              <a:ext uri="{FF2B5EF4-FFF2-40B4-BE49-F238E27FC236}">
                <a16:creationId xmlns:a16="http://schemas.microsoft.com/office/drawing/2014/main" id="{2AE08152-7E65-49EB-A19A-22286C85F534}"/>
              </a:ext>
            </a:extLst>
          </p:cNvPr>
          <p:cNvPicPr>
            <a:picLocks noChangeAspect="1"/>
          </p:cNvPicPr>
          <p:nvPr/>
        </p:nvPicPr>
        <p:blipFill>
          <a:blip r:embed="rId10"/>
          <a:srcRect l="19247" t="23934" r="76968" b="66459"/>
          <a:stretch>
            <a:fillRect/>
          </a:stretch>
        </p:blipFill>
        <p:spPr>
          <a:xfrm>
            <a:off x="3332485" y="4023369"/>
            <a:ext cx="288410" cy="549088"/>
          </a:xfrm>
          <a:prstGeom prst="rect">
            <a:avLst/>
          </a:prstGeom>
          <a:noFill/>
          <a:ln cap="flat">
            <a:noFill/>
          </a:ln>
        </p:spPr>
      </p:pic>
      <p:pic>
        <p:nvPicPr>
          <p:cNvPr id="29" name="Picture 28" descr="Résultat de recherche d'images pour &quot;diablo II Inventory&quot;">
            <a:extLst>
              <a:ext uri="{FF2B5EF4-FFF2-40B4-BE49-F238E27FC236}">
                <a16:creationId xmlns:a16="http://schemas.microsoft.com/office/drawing/2014/main" id="{3EF23E02-971B-4CC7-B94C-4783DFA25D80}"/>
              </a:ext>
            </a:extLst>
          </p:cNvPr>
          <p:cNvPicPr>
            <a:picLocks noChangeAspect="1"/>
          </p:cNvPicPr>
          <p:nvPr/>
        </p:nvPicPr>
        <p:blipFill>
          <a:blip r:embed="rId10"/>
          <a:srcRect l="19247" t="23934" r="76968" b="66459"/>
          <a:stretch>
            <a:fillRect/>
          </a:stretch>
        </p:blipFill>
        <p:spPr>
          <a:xfrm>
            <a:off x="3574014" y="4005254"/>
            <a:ext cx="288410" cy="549088"/>
          </a:xfrm>
          <a:prstGeom prst="rect">
            <a:avLst/>
          </a:prstGeom>
          <a:noFill/>
          <a:ln cap="flat">
            <a:noFill/>
          </a:ln>
        </p:spPr>
      </p:pic>
      <p:pic>
        <p:nvPicPr>
          <p:cNvPr id="30" name="Picture 6">
            <a:extLst>
              <a:ext uri="{FF2B5EF4-FFF2-40B4-BE49-F238E27FC236}">
                <a16:creationId xmlns:a16="http://schemas.microsoft.com/office/drawing/2014/main" id="{03C70BC0-4158-440F-9A51-13744E93194B}"/>
              </a:ext>
            </a:extLst>
          </p:cNvPr>
          <p:cNvPicPr>
            <a:picLocks noChangeAspect="1"/>
          </p:cNvPicPr>
          <p:nvPr/>
        </p:nvPicPr>
        <p:blipFill>
          <a:blip r:embed="rId6"/>
          <a:srcRect l="57170" t="52917" r="33594" b="28750"/>
          <a:stretch>
            <a:fillRect/>
          </a:stretch>
        </p:blipFill>
        <p:spPr>
          <a:xfrm>
            <a:off x="3062828" y="2945492"/>
            <a:ext cx="513764" cy="805933"/>
          </a:xfrm>
          <a:prstGeom prst="rect">
            <a:avLst/>
          </a:prstGeom>
          <a:noFill/>
          <a:ln cap="flat">
            <a:noFill/>
          </a:ln>
        </p:spPr>
      </p:pic>
      <p:pic>
        <p:nvPicPr>
          <p:cNvPr id="31" name="Image 148" descr="Une image contenant assis, table, noir, différent&#10;&#10;Description générée automatiquement">
            <a:extLst>
              <a:ext uri="{FF2B5EF4-FFF2-40B4-BE49-F238E27FC236}">
                <a16:creationId xmlns:a16="http://schemas.microsoft.com/office/drawing/2014/main" id="{C184BAFB-4AC3-4EDF-8075-C9FEFD80B026}"/>
              </a:ext>
            </a:extLst>
          </p:cNvPr>
          <p:cNvPicPr>
            <a:picLocks noChangeAspect="1"/>
          </p:cNvPicPr>
          <p:nvPr/>
        </p:nvPicPr>
        <p:blipFill>
          <a:blip r:embed="rId9"/>
          <a:srcRect l="19157" t="23583" r="77013" b="71250"/>
          <a:stretch>
            <a:fillRect/>
          </a:stretch>
        </p:blipFill>
        <p:spPr>
          <a:xfrm>
            <a:off x="2773603" y="3743260"/>
            <a:ext cx="291885" cy="295278"/>
          </a:xfrm>
          <a:prstGeom prst="rect">
            <a:avLst/>
          </a:prstGeom>
          <a:noFill/>
          <a:ln cap="flat">
            <a:noFill/>
          </a:ln>
        </p:spPr>
      </p:pic>
      <p:pic>
        <p:nvPicPr>
          <p:cNvPr id="32" name="Image 149" descr="Une image contenant assis, table, noir, différent&#10;&#10;Description générée automatiquement">
            <a:extLst>
              <a:ext uri="{FF2B5EF4-FFF2-40B4-BE49-F238E27FC236}">
                <a16:creationId xmlns:a16="http://schemas.microsoft.com/office/drawing/2014/main" id="{077F7E22-476B-4076-B74B-AEC8FDB95D89}"/>
              </a:ext>
            </a:extLst>
          </p:cNvPr>
          <p:cNvPicPr>
            <a:picLocks noChangeAspect="1"/>
          </p:cNvPicPr>
          <p:nvPr/>
        </p:nvPicPr>
        <p:blipFill>
          <a:blip r:embed="rId9"/>
          <a:srcRect l="19157" t="23583" r="77013" b="71250"/>
          <a:stretch>
            <a:fillRect/>
          </a:stretch>
        </p:blipFill>
        <p:spPr>
          <a:xfrm>
            <a:off x="3587447" y="2931438"/>
            <a:ext cx="291885" cy="295278"/>
          </a:xfrm>
          <a:prstGeom prst="rect">
            <a:avLst/>
          </a:prstGeom>
          <a:noFill/>
          <a:ln cap="flat">
            <a:noFill/>
          </a:ln>
        </p:spPr>
      </p:pic>
      <p:sp>
        <p:nvSpPr>
          <p:cNvPr id="33" name="TextBox 1">
            <a:extLst>
              <a:ext uri="{FF2B5EF4-FFF2-40B4-BE49-F238E27FC236}">
                <a16:creationId xmlns:a16="http://schemas.microsoft.com/office/drawing/2014/main" id="{EF916761-FEA8-4225-8278-E347E2B6E720}"/>
              </a:ext>
            </a:extLst>
          </p:cNvPr>
          <p:cNvSpPr txBox="1"/>
          <p:nvPr/>
        </p:nvSpPr>
        <p:spPr>
          <a:xfrm>
            <a:off x="3865991" y="907304"/>
            <a:ext cx="428810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(2) – Solution 1 en 1 mouvement </a:t>
            </a:r>
          </a:p>
        </p:txBody>
      </p:sp>
      <p:sp>
        <p:nvSpPr>
          <p:cNvPr id="34" name="ZoneTexte 34">
            <a:extLst>
              <a:ext uri="{FF2B5EF4-FFF2-40B4-BE49-F238E27FC236}">
                <a16:creationId xmlns:a16="http://schemas.microsoft.com/office/drawing/2014/main" id="{9AB3C3DE-1D69-4D8C-8DEC-8149F5F42BCF}"/>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le cube vers le bas afin de mettre la carte Yu-Gi-Oh à la place.</a:t>
            </a:r>
          </a:p>
        </p:txBody>
      </p:sp>
      <p:sp>
        <p:nvSpPr>
          <p:cNvPr id="35" name="Rectangle 10">
            <a:extLst>
              <a:ext uri="{FF2B5EF4-FFF2-40B4-BE49-F238E27FC236}">
                <a16:creationId xmlns:a16="http://schemas.microsoft.com/office/drawing/2014/main" id="{3E553A24-827F-48FD-BB7C-A71B53B3DBC8}"/>
              </a:ext>
            </a:extLst>
          </p:cNvPr>
          <p:cNvSpPr/>
          <p:nvPr/>
        </p:nvSpPr>
        <p:spPr>
          <a:xfrm>
            <a:off x="4419075" y="2945419"/>
            <a:ext cx="550505" cy="820792"/>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6" name="Rectangle 10">
            <a:extLst>
              <a:ext uri="{FF2B5EF4-FFF2-40B4-BE49-F238E27FC236}">
                <a16:creationId xmlns:a16="http://schemas.microsoft.com/office/drawing/2014/main" id="{0665FF9A-BCEB-400F-91A7-58D6493D82E4}"/>
              </a:ext>
            </a:extLst>
          </p:cNvPr>
          <p:cNvSpPr/>
          <p:nvPr/>
        </p:nvSpPr>
        <p:spPr>
          <a:xfrm>
            <a:off x="4108764" y="4017846"/>
            <a:ext cx="550505" cy="557226"/>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37" name="Picture 8" descr="Résultat de recherche d'images pour &quot;fire png&quot;">
            <a:extLst>
              <a:ext uri="{FF2B5EF4-FFF2-40B4-BE49-F238E27FC236}">
                <a16:creationId xmlns:a16="http://schemas.microsoft.com/office/drawing/2014/main" id="{EB227C7B-0967-45C4-8328-70704848BA2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1A7AA88B-8791-419C-8605-085142B3B588}"/>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85">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3C69D1A6-833E-4718-857D-88321259A433}"/>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1DA3604D-FF0B-4944-BEC6-D2759481941A}"/>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8BE897A5-E9EA-426D-91CC-2CF59D2EC53A}"/>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417868E0-EACC-47BB-92B0-E744F8E844DA}"/>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D05CB4FC-C387-4566-AE0D-D5267CA5663B}"/>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A94AFA6E-279F-4CC7-9423-143F7A548E26}"/>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06B7A24C-5ACC-4D84-BF69-F57C54C5C291}"/>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C102AA0F-A6E0-44C8-A923-2F05DFEC38B9}"/>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FD00D42A-979C-4357-9B23-514CA41E0BEE}"/>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1292F525-71E8-449A-BF0E-24A5B73AC101}"/>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D2FE0890-76AA-44FA-BF74-92C30AF09356}"/>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4" descr="Résultat de recherche d'images pour &quot;diablo II Inventory&quot;">
            <a:extLst>
              <a:ext uri="{FF2B5EF4-FFF2-40B4-BE49-F238E27FC236}">
                <a16:creationId xmlns:a16="http://schemas.microsoft.com/office/drawing/2014/main" id="{269D39C5-2705-4747-8CE9-BE89B3D261D9}"/>
              </a:ext>
            </a:extLst>
          </p:cNvPr>
          <p:cNvPicPr>
            <a:picLocks noChangeAspect="1"/>
          </p:cNvPicPr>
          <p:nvPr/>
        </p:nvPicPr>
        <p:blipFill>
          <a:blip r:embed="rId5"/>
          <a:srcRect l="75517" t="52700" r="15345" b="22529"/>
          <a:stretch>
            <a:fillRect/>
          </a:stretch>
        </p:blipFill>
        <p:spPr>
          <a:xfrm>
            <a:off x="2231264" y="2950311"/>
            <a:ext cx="539166" cy="1096137"/>
          </a:xfrm>
          <a:prstGeom prst="rect">
            <a:avLst/>
          </a:prstGeom>
          <a:noFill/>
          <a:ln cap="flat">
            <a:noFill/>
          </a:ln>
        </p:spPr>
      </p:pic>
      <p:grpSp>
        <p:nvGrpSpPr>
          <p:cNvPr id="14" name="Groupe 35">
            <a:extLst>
              <a:ext uri="{FF2B5EF4-FFF2-40B4-BE49-F238E27FC236}">
                <a16:creationId xmlns:a16="http://schemas.microsoft.com/office/drawing/2014/main" id="{C5254FFF-7459-4B58-A8FF-ECD315F572D5}"/>
              </a:ext>
            </a:extLst>
          </p:cNvPr>
          <p:cNvGrpSpPr/>
          <p:nvPr/>
        </p:nvGrpSpPr>
        <p:grpSpPr>
          <a:xfrm>
            <a:off x="2779730" y="2924141"/>
            <a:ext cx="546006" cy="842665"/>
            <a:chOff x="2779730" y="2924141"/>
            <a:chExt cx="546006" cy="842665"/>
          </a:xfrm>
        </p:grpSpPr>
        <p:grpSp>
          <p:nvGrpSpPr>
            <p:cNvPr id="15" name="Groupe 87">
              <a:extLst>
                <a:ext uri="{FF2B5EF4-FFF2-40B4-BE49-F238E27FC236}">
                  <a16:creationId xmlns:a16="http://schemas.microsoft.com/office/drawing/2014/main" id="{3A699888-43B2-4CEC-9710-C2D6A183DB9B}"/>
                </a:ext>
              </a:extLst>
            </p:cNvPr>
            <p:cNvGrpSpPr/>
            <p:nvPr/>
          </p:nvGrpSpPr>
          <p:grpSpPr>
            <a:xfrm>
              <a:off x="2779730" y="2924141"/>
              <a:ext cx="546006" cy="842665"/>
              <a:chOff x="2779730" y="2924141"/>
              <a:chExt cx="546006" cy="842665"/>
            </a:xfrm>
          </p:grpSpPr>
          <p:pic>
            <p:nvPicPr>
              <p:cNvPr id="16" name="Picture 8">
                <a:extLst>
                  <a:ext uri="{FF2B5EF4-FFF2-40B4-BE49-F238E27FC236}">
                    <a16:creationId xmlns:a16="http://schemas.microsoft.com/office/drawing/2014/main" id="{21477928-4985-4D6B-9766-CC3D2BABE15F}"/>
                  </a:ext>
                </a:extLst>
              </p:cNvPr>
              <p:cNvPicPr>
                <a:picLocks noChangeAspect="1"/>
              </p:cNvPicPr>
              <p:nvPr/>
            </p:nvPicPr>
            <p:blipFill>
              <a:blip r:embed="rId6"/>
              <a:srcRect l="57397" t="58884" r="37982" b="34954"/>
              <a:stretch>
                <a:fillRect/>
              </a:stretch>
            </p:blipFill>
            <p:spPr>
              <a:xfrm>
                <a:off x="2779730" y="3489414"/>
                <a:ext cx="277392" cy="277392"/>
              </a:xfrm>
              <a:prstGeom prst="rect">
                <a:avLst/>
              </a:prstGeom>
              <a:noFill/>
              <a:ln cap="flat">
                <a:noFill/>
              </a:ln>
            </p:spPr>
          </p:pic>
          <p:pic>
            <p:nvPicPr>
              <p:cNvPr id="17" name="Picture 8">
                <a:extLst>
                  <a:ext uri="{FF2B5EF4-FFF2-40B4-BE49-F238E27FC236}">
                    <a16:creationId xmlns:a16="http://schemas.microsoft.com/office/drawing/2014/main" id="{C15C002B-CE59-4E21-80EF-0CF72F2DC40B}"/>
                  </a:ext>
                </a:extLst>
              </p:cNvPr>
              <p:cNvPicPr>
                <a:picLocks noChangeAspect="1"/>
              </p:cNvPicPr>
              <p:nvPr/>
            </p:nvPicPr>
            <p:blipFill>
              <a:blip r:embed="rId6"/>
              <a:srcRect l="57397" t="58884" r="37982" b="34954"/>
              <a:stretch>
                <a:fillRect/>
              </a:stretch>
            </p:blipFill>
            <p:spPr>
              <a:xfrm>
                <a:off x="2779730" y="3204935"/>
                <a:ext cx="277392" cy="277392"/>
              </a:xfrm>
              <a:prstGeom prst="rect">
                <a:avLst/>
              </a:prstGeom>
              <a:noFill/>
              <a:ln cap="flat">
                <a:noFill/>
              </a:ln>
            </p:spPr>
          </p:pic>
          <p:pic>
            <p:nvPicPr>
              <p:cNvPr id="18" name="Picture 8">
                <a:extLst>
                  <a:ext uri="{FF2B5EF4-FFF2-40B4-BE49-F238E27FC236}">
                    <a16:creationId xmlns:a16="http://schemas.microsoft.com/office/drawing/2014/main" id="{E57C59CE-626B-4454-A2A4-B01648DDD9C3}"/>
                  </a:ext>
                </a:extLst>
              </p:cNvPr>
              <p:cNvPicPr>
                <a:picLocks noChangeAspect="1"/>
              </p:cNvPicPr>
              <p:nvPr/>
            </p:nvPicPr>
            <p:blipFill>
              <a:blip r:embed="rId6"/>
              <a:srcRect l="57397" t="58884" r="37982" b="34954"/>
              <a:stretch>
                <a:fillRect/>
              </a:stretch>
            </p:blipFill>
            <p:spPr>
              <a:xfrm>
                <a:off x="2784695" y="2927533"/>
                <a:ext cx="277392" cy="277392"/>
              </a:xfrm>
              <a:prstGeom prst="rect">
                <a:avLst/>
              </a:prstGeom>
              <a:noFill/>
              <a:ln cap="flat">
                <a:noFill/>
              </a:ln>
            </p:spPr>
          </p:pic>
          <p:pic>
            <p:nvPicPr>
              <p:cNvPr id="19" name="Picture 8">
                <a:extLst>
                  <a:ext uri="{FF2B5EF4-FFF2-40B4-BE49-F238E27FC236}">
                    <a16:creationId xmlns:a16="http://schemas.microsoft.com/office/drawing/2014/main" id="{E7CD2E77-1F0E-4E1C-AE52-150728FB36A4}"/>
                  </a:ext>
                </a:extLst>
              </p:cNvPr>
              <p:cNvPicPr>
                <a:picLocks noChangeAspect="1"/>
              </p:cNvPicPr>
              <p:nvPr/>
            </p:nvPicPr>
            <p:blipFill>
              <a:blip r:embed="rId6"/>
              <a:srcRect l="57397" t="58884" r="37982" b="34954"/>
              <a:stretch>
                <a:fillRect/>
              </a:stretch>
            </p:blipFill>
            <p:spPr>
              <a:xfrm>
                <a:off x="3036374" y="2924141"/>
                <a:ext cx="277392" cy="277392"/>
              </a:xfrm>
              <a:prstGeom prst="rect">
                <a:avLst/>
              </a:prstGeom>
              <a:noFill/>
              <a:ln cap="flat">
                <a:noFill/>
              </a:ln>
            </p:spPr>
          </p:pic>
          <p:pic>
            <p:nvPicPr>
              <p:cNvPr id="20" name="Picture 8">
                <a:extLst>
                  <a:ext uri="{FF2B5EF4-FFF2-40B4-BE49-F238E27FC236}">
                    <a16:creationId xmlns:a16="http://schemas.microsoft.com/office/drawing/2014/main" id="{3B231421-4A60-419C-9C41-8BD6CF84EC63}"/>
                  </a:ext>
                </a:extLst>
              </p:cNvPr>
              <p:cNvPicPr>
                <a:picLocks noChangeAspect="1"/>
              </p:cNvPicPr>
              <p:nvPr/>
            </p:nvPicPr>
            <p:blipFill>
              <a:blip r:embed="rId6"/>
              <a:srcRect l="57397" t="58884" r="37982" b="34954"/>
              <a:stretch>
                <a:fillRect/>
              </a:stretch>
            </p:blipFill>
            <p:spPr>
              <a:xfrm>
                <a:off x="3048344" y="3201533"/>
                <a:ext cx="277392" cy="277392"/>
              </a:xfrm>
              <a:prstGeom prst="rect">
                <a:avLst/>
              </a:prstGeom>
              <a:noFill/>
              <a:ln cap="flat">
                <a:noFill/>
              </a:ln>
            </p:spPr>
          </p:pic>
          <p:pic>
            <p:nvPicPr>
              <p:cNvPr id="21" name="Picture 8">
                <a:extLst>
                  <a:ext uri="{FF2B5EF4-FFF2-40B4-BE49-F238E27FC236}">
                    <a16:creationId xmlns:a16="http://schemas.microsoft.com/office/drawing/2014/main" id="{77EFE26D-F3E2-4628-85FC-23C485FFB4F4}"/>
                  </a:ext>
                </a:extLst>
              </p:cNvPr>
              <p:cNvPicPr>
                <a:picLocks noChangeAspect="1"/>
              </p:cNvPicPr>
              <p:nvPr/>
            </p:nvPicPr>
            <p:blipFill>
              <a:blip r:embed="rId6"/>
              <a:srcRect l="57397" t="58884" r="37982" b="34954"/>
              <a:stretch>
                <a:fillRect/>
              </a:stretch>
            </p:blipFill>
            <p:spPr>
              <a:xfrm>
                <a:off x="3043379" y="3475524"/>
                <a:ext cx="277392" cy="277392"/>
              </a:xfrm>
              <a:prstGeom prst="rect">
                <a:avLst/>
              </a:prstGeom>
              <a:noFill/>
              <a:ln cap="flat">
                <a:noFill/>
              </a:ln>
            </p:spPr>
          </p:pic>
        </p:grpSp>
        <p:pic>
          <p:nvPicPr>
            <p:cNvPr id="22" name="Picture 16" descr="Résultat de recherche d'images pour &quot;carte yu-gi-oh png&quot;">
              <a:extLst>
                <a:ext uri="{FF2B5EF4-FFF2-40B4-BE49-F238E27FC236}">
                  <a16:creationId xmlns:a16="http://schemas.microsoft.com/office/drawing/2014/main" id="{5E198D03-64BA-41CE-AB76-492735D16E28}"/>
                </a:ext>
              </a:extLst>
            </p:cNvPr>
            <p:cNvPicPr>
              <a:picLocks noChangeAspect="1"/>
            </p:cNvPicPr>
            <p:nvPr/>
          </p:nvPicPr>
          <p:blipFill>
            <a:blip r:embed="rId7"/>
            <a:srcRect/>
            <a:stretch>
              <a:fillRect/>
            </a:stretch>
          </p:blipFill>
          <p:spPr>
            <a:xfrm>
              <a:off x="2856667" y="3009619"/>
              <a:ext cx="407950" cy="596042"/>
            </a:xfrm>
            <a:prstGeom prst="rect">
              <a:avLst/>
            </a:prstGeom>
            <a:noFill/>
            <a:ln cap="flat">
              <a:noFill/>
            </a:ln>
          </p:spPr>
        </p:pic>
      </p:grpSp>
      <p:pic>
        <p:nvPicPr>
          <p:cNvPr id="23" name="Picture 14" descr="Résultat de recherche d'images pour &quot;diablo II Inventory&quot;">
            <a:extLst>
              <a:ext uri="{FF2B5EF4-FFF2-40B4-BE49-F238E27FC236}">
                <a16:creationId xmlns:a16="http://schemas.microsoft.com/office/drawing/2014/main" id="{7D430F65-101E-490F-90D4-E593659CDE6F}"/>
              </a:ext>
            </a:extLst>
          </p:cNvPr>
          <p:cNvPicPr>
            <a:picLocks noChangeAspect="1"/>
          </p:cNvPicPr>
          <p:nvPr/>
        </p:nvPicPr>
        <p:blipFill>
          <a:blip r:embed="rId5"/>
          <a:srcRect l="75517" t="52700" r="15345" b="22529"/>
          <a:stretch>
            <a:fillRect/>
          </a:stretch>
        </p:blipFill>
        <p:spPr>
          <a:xfrm>
            <a:off x="3861611" y="2919926"/>
            <a:ext cx="539166" cy="1096137"/>
          </a:xfrm>
          <a:prstGeom prst="rect">
            <a:avLst/>
          </a:prstGeom>
          <a:noFill/>
          <a:ln cap="flat">
            <a:noFill/>
          </a:ln>
        </p:spPr>
      </p:pic>
      <p:pic>
        <p:nvPicPr>
          <p:cNvPr id="24" name="Picture 10" descr="Résultat de recherche d'images pour &quot;diablo II Inventory&quot;">
            <a:extLst>
              <a:ext uri="{FF2B5EF4-FFF2-40B4-BE49-F238E27FC236}">
                <a16:creationId xmlns:a16="http://schemas.microsoft.com/office/drawing/2014/main" id="{CD2FAC14-E001-4216-A0E3-1CE8E8AC8FDB}"/>
              </a:ext>
            </a:extLst>
          </p:cNvPr>
          <p:cNvPicPr>
            <a:picLocks noChangeAspect="1"/>
          </p:cNvPicPr>
          <p:nvPr/>
        </p:nvPicPr>
        <p:blipFill>
          <a:blip r:embed="rId8"/>
          <a:srcRect l="55879" t="52427" r="36871" b="37614"/>
          <a:stretch>
            <a:fillRect/>
          </a:stretch>
        </p:blipFill>
        <p:spPr>
          <a:xfrm>
            <a:off x="2758205" y="4010274"/>
            <a:ext cx="552453" cy="569122"/>
          </a:xfrm>
          <a:prstGeom prst="rect">
            <a:avLst/>
          </a:prstGeom>
          <a:noFill/>
          <a:ln cap="flat">
            <a:noFill/>
          </a:ln>
        </p:spPr>
      </p:pic>
      <p:pic>
        <p:nvPicPr>
          <p:cNvPr id="25" name="Picture 4">
            <a:extLst>
              <a:ext uri="{FF2B5EF4-FFF2-40B4-BE49-F238E27FC236}">
                <a16:creationId xmlns:a16="http://schemas.microsoft.com/office/drawing/2014/main" id="{6F8E2E94-A4ED-426D-A6D3-051E8F0C87C7}"/>
              </a:ext>
            </a:extLst>
          </p:cNvPr>
          <p:cNvPicPr>
            <a:picLocks noChangeAspect="1"/>
          </p:cNvPicPr>
          <p:nvPr/>
        </p:nvPicPr>
        <p:blipFill>
          <a:blip r:embed="rId4"/>
          <a:srcRect l="52203" t="32675" r="40353" b="56906"/>
          <a:stretch>
            <a:fillRect/>
          </a:stretch>
        </p:blipFill>
        <p:spPr>
          <a:xfrm>
            <a:off x="4406420" y="3472095"/>
            <a:ext cx="538188" cy="546344"/>
          </a:xfrm>
          <a:prstGeom prst="rect">
            <a:avLst/>
          </a:prstGeom>
          <a:noFill/>
          <a:ln cap="flat">
            <a:noFill/>
          </a:ln>
        </p:spPr>
      </p:pic>
      <p:pic>
        <p:nvPicPr>
          <p:cNvPr id="26" name="Image 143" descr="Une image contenant assis, table, noir, différent&#10;&#10;Description générée automatiquement">
            <a:extLst>
              <a:ext uri="{FF2B5EF4-FFF2-40B4-BE49-F238E27FC236}">
                <a16:creationId xmlns:a16="http://schemas.microsoft.com/office/drawing/2014/main" id="{E5850B6C-12F4-41AD-887F-B06C736E41D1}"/>
              </a:ext>
            </a:extLst>
          </p:cNvPr>
          <p:cNvPicPr>
            <a:picLocks noChangeAspect="1"/>
          </p:cNvPicPr>
          <p:nvPr/>
        </p:nvPicPr>
        <p:blipFill>
          <a:blip r:embed="rId9"/>
          <a:srcRect l="74014" t="54376" r="22250" b="40457"/>
          <a:stretch>
            <a:fillRect/>
          </a:stretch>
        </p:blipFill>
        <p:spPr>
          <a:xfrm>
            <a:off x="4665140" y="4279794"/>
            <a:ext cx="284716" cy="295278"/>
          </a:xfrm>
          <a:prstGeom prst="rect">
            <a:avLst/>
          </a:prstGeom>
          <a:noFill/>
          <a:ln cap="flat">
            <a:noFill/>
          </a:ln>
        </p:spPr>
      </p:pic>
      <p:pic>
        <p:nvPicPr>
          <p:cNvPr id="27" name="Image 144" descr="Une image contenant assis, table, noir, différent&#10;&#10;Description générée automatiquement">
            <a:extLst>
              <a:ext uri="{FF2B5EF4-FFF2-40B4-BE49-F238E27FC236}">
                <a16:creationId xmlns:a16="http://schemas.microsoft.com/office/drawing/2014/main" id="{13B40856-A16C-4FEC-8B2D-6B23BF371D31}"/>
              </a:ext>
            </a:extLst>
          </p:cNvPr>
          <p:cNvPicPr>
            <a:picLocks noChangeAspect="1"/>
          </p:cNvPicPr>
          <p:nvPr/>
        </p:nvPicPr>
        <p:blipFill>
          <a:blip r:embed="rId9"/>
          <a:srcRect l="74014" t="54376" r="22250" b="40457"/>
          <a:stretch>
            <a:fillRect/>
          </a:stretch>
        </p:blipFill>
        <p:spPr>
          <a:xfrm>
            <a:off x="4674687" y="4006407"/>
            <a:ext cx="284716" cy="295278"/>
          </a:xfrm>
          <a:prstGeom prst="rect">
            <a:avLst/>
          </a:prstGeom>
          <a:noFill/>
          <a:ln cap="flat">
            <a:noFill/>
          </a:ln>
        </p:spPr>
      </p:pic>
      <p:pic>
        <p:nvPicPr>
          <p:cNvPr id="28" name="Picture 28" descr="Résultat de recherche d'images pour &quot;diablo II Inventory&quot;">
            <a:extLst>
              <a:ext uri="{FF2B5EF4-FFF2-40B4-BE49-F238E27FC236}">
                <a16:creationId xmlns:a16="http://schemas.microsoft.com/office/drawing/2014/main" id="{303BDC88-EDF1-4938-B8C8-B31FF7D23CCD}"/>
              </a:ext>
            </a:extLst>
          </p:cNvPr>
          <p:cNvPicPr>
            <a:picLocks noChangeAspect="1"/>
          </p:cNvPicPr>
          <p:nvPr/>
        </p:nvPicPr>
        <p:blipFill>
          <a:blip r:embed="rId10"/>
          <a:srcRect l="19247" t="23934" r="76968" b="66459"/>
          <a:stretch>
            <a:fillRect/>
          </a:stretch>
        </p:blipFill>
        <p:spPr>
          <a:xfrm>
            <a:off x="3332485" y="4023369"/>
            <a:ext cx="288410" cy="549088"/>
          </a:xfrm>
          <a:prstGeom prst="rect">
            <a:avLst/>
          </a:prstGeom>
          <a:noFill/>
          <a:ln cap="flat">
            <a:noFill/>
          </a:ln>
        </p:spPr>
      </p:pic>
      <p:pic>
        <p:nvPicPr>
          <p:cNvPr id="29" name="Picture 28" descr="Résultat de recherche d'images pour &quot;diablo II Inventory&quot;">
            <a:extLst>
              <a:ext uri="{FF2B5EF4-FFF2-40B4-BE49-F238E27FC236}">
                <a16:creationId xmlns:a16="http://schemas.microsoft.com/office/drawing/2014/main" id="{F7F7355E-6E2D-42A1-AEA3-799C93DC1378}"/>
              </a:ext>
            </a:extLst>
          </p:cNvPr>
          <p:cNvPicPr>
            <a:picLocks noChangeAspect="1"/>
          </p:cNvPicPr>
          <p:nvPr/>
        </p:nvPicPr>
        <p:blipFill>
          <a:blip r:embed="rId10"/>
          <a:srcRect l="19247" t="23934" r="76968" b="66459"/>
          <a:stretch>
            <a:fillRect/>
          </a:stretch>
        </p:blipFill>
        <p:spPr>
          <a:xfrm>
            <a:off x="3574014" y="4005254"/>
            <a:ext cx="288410" cy="549088"/>
          </a:xfrm>
          <a:prstGeom prst="rect">
            <a:avLst/>
          </a:prstGeom>
          <a:noFill/>
          <a:ln cap="flat">
            <a:noFill/>
          </a:ln>
        </p:spPr>
      </p:pic>
      <p:pic>
        <p:nvPicPr>
          <p:cNvPr id="30" name="Picture 6">
            <a:extLst>
              <a:ext uri="{FF2B5EF4-FFF2-40B4-BE49-F238E27FC236}">
                <a16:creationId xmlns:a16="http://schemas.microsoft.com/office/drawing/2014/main" id="{168C4038-8941-4B4C-9993-A8E1323C3654}"/>
              </a:ext>
            </a:extLst>
          </p:cNvPr>
          <p:cNvPicPr>
            <a:picLocks noChangeAspect="1"/>
          </p:cNvPicPr>
          <p:nvPr/>
        </p:nvPicPr>
        <p:blipFill>
          <a:blip r:embed="rId6"/>
          <a:srcRect l="57170" t="52917" r="33594" b="28750"/>
          <a:stretch>
            <a:fillRect/>
          </a:stretch>
        </p:blipFill>
        <p:spPr>
          <a:xfrm>
            <a:off x="3332485" y="3213009"/>
            <a:ext cx="513764" cy="805933"/>
          </a:xfrm>
          <a:prstGeom prst="rect">
            <a:avLst/>
          </a:prstGeom>
          <a:noFill/>
          <a:ln cap="flat">
            <a:noFill/>
          </a:ln>
        </p:spPr>
      </p:pic>
      <p:pic>
        <p:nvPicPr>
          <p:cNvPr id="31" name="Image 148" descr="Une image contenant assis, table, noir, différent&#10;&#10;Description générée automatiquement">
            <a:extLst>
              <a:ext uri="{FF2B5EF4-FFF2-40B4-BE49-F238E27FC236}">
                <a16:creationId xmlns:a16="http://schemas.microsoft.com/office/drawing/2014/main" id="{61D44C62-9DB8-42FC-94EE-FC66CBF13BA1}"/>
              </a:ext>
            </a:extLst>
          </p:cNvPr>
          <p:cNvPicPr>
            <a:picLocks noChangeAspect="1"/>
          </p:cNvPicPr>
          <p:nvPr/>
        </p:nvPicPr>
        <p:blipFill>
          <a:blip r:embed="rId9"/>
          <a:srcRect l="19157" t="23583" r="77013" b="71250"/>
          <a:stretch>
            <a:fillRect/>
          </a:stretch>
        </p:blipFill>
        <p:spPr>
          <a:xfrm>
            <a:off x="2773603" y="3743260"/>
            <a:ext cx="291885" cy="295278"/>
          </a:xfrm>
          <a:prstGeom prst="rect">
            <a:avLst/>
          </a:prstGeom>
          <a:noFill/>
          <a:ln cap="flat">
            <a:noFill/>
          </a:ln>
        </p:spPr>
      </p:pic>
      <p:pic>
        <p:nvPicPr>
          <p:cNvPr id="32" name="Image 149" descr="Une image contenant assis, table, noir, différent&#10;&#10;Description générée automatiquement">
            <a:extLst>
              <a:ext uri="{FF2B5EF4-FFF2-40B4-BE49-F238E27FC236}">
                <a16:creationId xmlns:a16="http://schemas.microsoft.com/office/drawing/2014/main" id="{D914EE03-1896-49AD-9DD6-55D1F24C3EAB}"/>
              </a:ext>
            </a:extLst>
          </p:cNvPr>
          <p:cNvPicPr>
            <a:picLocks noChangeAspect="1"/>
          </p:cNvPicPr>
          <p:nvPr/>
        </p:nvPicPr>
        <p:blipFill>
          <a:blip r:embed="rId9"/>
          <a:srcRect l="19157" t="23583" r="77013" b="71250"/>
          <a:stretch>
            <a:fillRect/>
          </a:stretch>
        </p:blipFill>
        <p:spPr>
          <a:xfrm>
            <a:off x="3587447" y="2931438"/>
            <a:ext cx="291885" cy="295278"/>
          </a:xfrm>
          <a:prstGeom prst="rect">
            <a:avLst/>
          </a:prstGeom>
          <a:noFill/>
          <a:ln cap="flat">
            <a:noFill/>
          </a:ln>
        </p:spPr>
      </p:pic>
      <p:sp>
        <p:nvSpPr>
          <p:cNvPr id="33" name="TextBox 1">
            <a:extLst>
              <a:ext uri="{FF2B5EF4-FFF2-40B4-BE49-F238E27FC236}">
                <a16:creationId xmlns:a16="http://schemas.microsoft.com/office/drawing/2014/main" id="{FDC4A8D6-5D66-43D5-8051-7200DC4F09EE}"/>
              </a:ext>
            </a:extLst>
          </p:cNvPr>
          <p:cNvSpPr txBox="1"/>
          <p:nvPr/>
        </p:nvSpPr>
        <p:spPr>
          <a:xfrm>
            <a:off x="3865991" y="907304"/>
            <a:ext cx="428810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(2) – Solution 2 en 1 mouvement </a:t>
            </a:r>
          </a:p>
        </p:txBody>
      </p:sp>
      <p:sp>
        <p:nvSpPr>
          <p:cNvPr id="34" name="ZoneTexte 34">
            <a:extLst>
              <a:ext uri="{FF2B5EF4-FFF2-40B4-BE49-F238E27FC236}">
                <a16:creationId xmlns:a16="http://schemas.microsoft.com/office/drawing/2014/main" id="{C5F025A2-F96D-40CB-9BD8-ABBBC5AE1D08}"/>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la faux vers la droite afin de mettre la carte Yu-Gi-Oh à la place.</a:t>
            </a:r>
          </a:p>
        </p:txBody>
      </p:sp>
      <p:sp>
        <p:nvSpPr>
          <p:cNvPr id="35" name="Rectangle 10">
            <a:extLst>
              <a:ext uri="{FF2B5EF4-FFF2-40B4-BE49-F238E27FC236}">
                <a16:creationId xmlns:a16="http://schemas.microsoft.com/office/drawing/2014/main" id="{7CD52B57-839E-4881-9D97-C33166FFE8DF}"/>
              </a:ext>
            </a:extLst>
          </p:cNvPr>
          <p:cNvSpPr/>
          <p:nvPr/>
        </p:nvSpPr>
        <p:spPr>
          <a:xfrm>
            <a:off x="2765538" y="2897239"/>
            <a:ext cx="550505" cy="820792"/>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6" name="Rectangle 10">
            <a:extLst>
              <a:ext uri="{FF2B5EF4-FFF2-40B4-BE49-F238E27FC236}">
                <a16:creationId xmlns:a16="http://schemas.microsoft.com/office/drawing/2014/main" id="{8000C5B2-3A2C-4985-890C-A636787B8DA8}"/>
              </a:ext>
            </a:extLst>
          </p:cNvPr>
          <p:cNvSpPr/>
          <p:nvPr/>
        </p:nvSpPr>
        <p:spPr>
          <a:xfrm>
            <a:off x="3312423" y="3213457"/>
            <a:ext cx="550505" cy="820792"/>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37" name="Picture 8" descr="Résultat de recherche d'images pour &quot;fire png&quot;">
            <a:extLst>
              <a:ext uri="{FF2B5EF4-FFF2-40B4-BE49-F238E27FC236}">
                <a16:creationId xmlns:a16="http://schemas.microsoft.com/office/drawing/2014/main" id="{DE0B6281-D57A-4D2D-BE38-5F3621DCA3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A65B9231-1151-4E92-91EB-AC2BE33291E8}"/>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86">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9B889139-49E8-4136-AE24-2E5A0D222240}"/>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31F0B58E-80B7-43FB-BC91-B63BC00C7AF3}"/>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DA62FFB3-6147-4C0E-8F2F-82CC5CBCED6B}"/>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933ED109-97A7-4E67-AA32-27C2C33E83F1}"/>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BFE15252-2AA4-48AD-A74E-36D24838C641}"/>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DCCA960F-C8AC-4BFD-A51A-0520B2F03CF4}"/>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EDDB45E2-B044-405A-95B8-D956CFAD5C95}"/>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C3770026-46BC-443B-9BB7-C82520D735E2}"/>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C4A7FEEE-3678-4DD2-9C03-0DA6E17466B4}"/>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BF9630BA-3AA5-48D0-9DAA-07EAE454042F}"/>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9CDAA6AF-DFF5-4028-B10C-D04D9A7D9DEA}"/>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4" descr="Résultat de recherche d'images pour &quot;diablo II Inventory&quot;">
            <a:extLst>
              <a:ext uri="{FF2B5EF4-FFF2-40B4-BE49-F238E27FC236}">
                <a16:creationId xmlns:a16="http://schemas.microsoft.com/office/drawing/2014/main" id="{8C3D1F95-0BE3-4A5D-B8D9-F3AAA8AB0ED8}"/>
              </a:ext>
            </a:extLst>
          </p:cNvPr>
          <p:cNvPicPr>
            <a:picLocks noChangeAspect="1"/>
          </p:cNvPicPr>
          <p:nvPr/>
        </p:nvPicPr>
        <p:blipFill>
          <a:blip r:embed="rId5"/>
          <a:srcRect l="75517" t="52700" r="15345" b="22529"/>
          <a:stretch>
            <a:fillRect/>
          </a:stretch>
        </p:blipFill>
        <p:spPr>
          <a:xfrm>
            <a:off x="2231264" y="2950311"/>
            <a:ext cx="539166" cy="1096137"/>
          </a:xfrm>
          <a:prstGeom prst="rect">
            <a:avLst/>
          </a:prstGeom>
          <a:noFill/>
          <a:ln cap="flat">
            <a:noFill/>
          </a:ln>
        </p:spPr>
      </p:pic>
      <p:grpSp>
        <p:nvGrpSpPr>
          <p:cNvPr id="14" name="Groupe 35">
            <a:extLst>
              <a:ext uri="{FF2B5EF4-FFF2-40B4-BE49-F238E27FC236}">
                <a16:creationId xmlns:a16="http://schemas.microsoft.com/office/drawing/2014/main" id="{027CD3E1-BA38-4E7C-A7E4-1AF55460A870}"/>
              </a:ext>
            </a:extLst>
          </p:cNvPr>
          <p:cNvGrpSpPr/>
          <p:nvPr/>
        </p:nvGrpSpPr>
        <p:grpSpPr>
          <a:xfrm>
            <a:off x="3309094" y="3203774"/>
            <a:ext cx="546006" cy="842674"/>
            <a:chOff x="3309094" y="3203774"/>
            <a:chExt cx="546006" cy="842674"/>
          </a:xfrm>
        </p:grpSpPr>
        <p:grpSp>
          <p:nvGrpSpPr>
            <p:cNvPr id="15" name="Groupe 87">
              <a:extLst>
                <a:ext uri="{FF2B5EF4-FFF2-40B4-BE49-F238E27FC236}">
                  <a16:creationId xmlns:a16="http://schemas.microsoft.com/office/drawing/2014/main" id="{9001A81C-CFF5-43AE-99D6-CD99B83366EE}"/>
                </a:ext>
              </a:extLst>
            </p:cNvPr>
            <p:cNvGrpSpPr/>
            <p:nvPr/>
          </p:nvGrpSpPr>
          <p:grpSpPr>
            <a:xfrm>
              <a:off x="3309094" y="3203774"/>
              <a:ext cx="546006" cy="842674"/>
              <a:chOff x="3309094" y="3203774"/>
              <a:chExt cx="546006" cy="842674"/>
            </a:xfrm>
          </p:grpSpPr>
          <p:pic>
            <p:nvPicPr>
              <p:cNvPr id="16" name="Picture 8">
                <a:extLst>
                  <a:ext uri="{FF2B5EF4-FFF2-40B4-BE49-F238E27FC236}">
                    <a16:creationId xmlns:a16="http://schemas.microsoft.com/office/drawing/2014/main" id="{EC841448-6C15-49D2-AEF5-E2593F29EC38}"/>
                  </a:ext>
                </a:extLst>
              </p:cNvPr>
              <p:cNvPicPr>
                <a:picLocks noChangeAspect="1"/>
              </p:cNvPicPr>
              <p:nvPr/>
            </p:nvPicPr>
            <p:blipFill>
              <a:blip r:embed="rId6"/>
              <a:srcRect l="57397" t="58884" r="37982" b="34954"/>
              <a:stretch>
                <a:fillRect/>
              </a:stretch>
            </p:blipFill>
            <p:spPr>
              <a:xfrm>
                <a:off x="3309094" y="3769056"/>
                <a:ext cx="277392" cy="277392"/>
              </a:xfrm>
              <a:prstGeom prst="rect">
                <a:avLst/>
              </a:prstGeom>
              <a:noFill/>
              <a:ln cap="flat">
                <a:noFill/>
              </a:ln>
            </p:spPr>
          </p:pic>
          <p:pic>
            <p:nvPicPr>
              <p:cNvPr id="17" name="Picture 8">
                <a:extLst>
                  <a:ext uri="{FF2B5EF4-FFF2-40B4-BE49-F238E27FC236}">
                    <a16:creationId xmlns:a16="http://schemas.microsoft.com/office/drawing/2014/main" id="{7262194B-3BB1-4353-A07C-A7911B9B793C}"/>
                  </a:ext>
                </a:extLst>
              </p:cNvPr>
              <p:cNvPicPr>
                <a:picLocks noChangeAspect="1"/>
              </p:cNvPicPr>
              <p:nvPr/>
            </p:nvPicPr>
            <p:blipFill>
              <a:blip r:embed="rId6"/>
              <a:srcRect l="57397" t="58884" r="37982" b="34954"/>
              <a:stretch>
                <a:fillRect/>
              </a:stretch>
            </p:blipFill>
            <p:spPr>
              <a:xfrm>
                <a:off x="3309094" y="3484568"/>
                <a:ext cx="277392" cy="277392"/>
              </a:xfrm>
              <a:prstGeom prst="rect">
                <a:avLst/>
              </a:prstGeom>
              <a:noFill/>
              <a:ln cap="flat">
                <a:noFill/>
              </a:ln>
            </p:spPr>
          </p:pic>
          <p:pic>
            <p:nvPicPr>
              <p:cNvPr id="18" name="Picture 8">
                <a:extLst>
                  <a:ext uri="{FF2B5EF4-FFF2-40B4-BE49-F238E27FC236}">
                    <a16:creationId xmlns:a16="http://schemas.microsoft.com/office/drawing/2014/main" id="{89708440-0F5B-421F-B50B-CC2E9C376D19}"/>
                  </a:ext>
                </a:extLst>
              </p:cNvPr>
              <p:cNvPicPr>
                <a:picLocks noChangeAspect="1"/>
              </p:cNvPicPr>
              <p:nvPr/>
            </p:nvPicPr>
            <p:blipFill>
              <a:blip r:embed="rId6"/>
              <a:srcRect l="57397" t="58884" r="37982" b="34954"/>
              <a:stretch>
                <a:fillRect/>
              </a:stretch>
            </p:blipFill>
            <p:spPr>
              <a:xfrm>
                <a:off x="3314069" y="3207175"/>
                <a:ext cx="277392" cy="277392"/>
              </a:xfrm>
              <a:prstGeom prst="rect">
                <a:avLst/>
              </a:prstGeom>
              <a:noFill/>
              <a:ln cap="flat">
                <a:noFill/>
              </a:ln>
            </p:spPr>
          </p:pic>
          <p:pic>
            <p:nvPicPr>
              <p:cNvPr id="19" name="Picture 8">
                <a:extLst>
                  <a:ext uri="{FF2B5EF4-FFF2-40B4-BE49-F238E27FC236}">
                    <a16:creationId xmlns:a16="http://schemas.microsoft.com/office/drawing/2014/main" id="{5B72A42D-BC1D-404C-ACB7-92DE08D1DF35}"/>
                  </a:ext>
                </a:extLst>
              </p:cNvPr>
              <p:cNvPicPr>
                <a:picLocks noChangeAspect="1"/>
              </p:cNvPicPr>
              <p:nvPr/>
            </p:nvPicPr>
            <p:blipFill>
              <a:blip r:embed="rId6"/>
              <a:srcRect l="57397" t="58884" r="37982" b="34954"/>
              <a:stretch>
                <a:fillRect/>
              </a:stretch>
            </p:blipFill>
            <p:spPr>
              <a:xfrm>
                <a:off x="3565748" y="3203774"/>
                <a:ext cx="277392" cy="277392"/>
              </a:xfrm>
              <a:prstGeom prst="rect">
                <a:avLst/>
              </a:prstGeom>
              <a:noFill/>
              <a:ln cap="flat">
                <a:noFill/>
              </a:ln>
            </p:spPr>
          </p:pic>
          <p:pic>
            <p:nvPicPr>
              <p:cNvPr id="20" name="Picture 8">
                <a:extLst>
                  <a:ext uri="{FF2B5EF4-FFF2-40B4-BE49-F238E27FC236}">
                    <a16:creationId xmlns:a16="http://schemas.microsoft.com/office/drawing/2014/main" id="{CCC73B7E-17B1-4067-83A2-CBA66D8B9716}"/>
                  </a:ext>
                </a:extLst>
              </p:cNvPr>
              <p:cNvPicPr>
                <a:picLocks noChangeAspect="1"/>
              </p:cNvPicPr>
              <p:nvPr/>
            </p:nvPicPr>
            <p:blipFill>
              <a:blip r:embed="rId6"/>
              <a:srcRect l="57397" t="58884" r="37982" b="34954"/>
              <a:stretch>
                <a:fillRect/>
              </a:stretch>
            </p:blipFill>
            <p:spPr>
              <a:xfrm>
                <a:off x="3577708" y="3481166"/>
                <a:ext cx="277392" cy="277392"/>
              </a:xfrm>
              <a:prstGeom prst="rect">
                <a:avLst/>
              </a:prstGeom>
              <a:noFill/>
              <a:ln cap="flat">
                <a:noFill/>
              </a:ln>
            </p:spPr>
          </p:pic>
          <p:pic>
            <p:nvPicPr>
              <p:cNvPr id="21" name="Picture 8">
                <a:extLst>
                  <a:ext uri="{FF2B5EF4-FFF2-40B4-BE49-F238E27FC236}">
                    <a16:creationId xmlns:a16="http://schemas.microsoft.com/office/drawing/2014/main" id="{606D312A-3DA4-4ED3-A8F4-DFE0C246D584}"/>
                  </a:ext>
                </a:extLst>
              </p:cNvPr>
              <p:cNvPicPr>
                <a:picLocks noChangeAspect="1"/>
              </p:cNvPicPr>
              <p:nvPr/>
            </p:nvPicPr>
            <p:blipFill>
              <a:blip r:embed="rId6"/>
              <a:srcRect l="57397" t="58884" r="37982" b="34954"/>
              <a:stretch>
                <a:fillRect/>
              </a:stretch>
            </p:blipFill>
            <p:spPr>
              <a:xfrm>
                <a:off x="3572743" y="3755166"/>
                <a:ext cx="277392" cy="277392"/>
              </a:xfrm>
              <a:prstGeom prst="rect">
                <a:avLst/>
              </a:prstGeom>
              <a:noFill/>
              <a:ln cap="flat">
                <a:noFill/>
              </a:ln>
            </p:spPr>
          </p:pic>
        </p:grpSp>
        <p:pic>
          <p:nvPicPr>
            <p:cNvPr id="22" name="Picture 16" descr="Résultat de recherche d'images pour &quot;carte yu-gi-oh png&quot;">
              <a:extLst>
                <a:ext uri="{FF2B5EF4-FFF2-40B4-BE49-F238E27FC236}">
                  <a16:creationId xmlns:a16="http://schemas.microsoft.com/office/drawing/2014/main" id="{37C057ED-698E-4D15-BEA7-35342908D7CB}"/>
                </a:ext>
              </a:extLst>
            </p:cNvPr>
            <p:cNvPicPr>
              <a:picLocks noChangeAspect="1"/>
            </p:cNvPicPr>
            <p:nvPr/>
          </p:nvPicPr>
          <p:blipFill>
            <a:blip r:embed="rId7"/>
            <a:srcRect/>
            <a:stretch>
              <a:fillRect/>
            </a:stretch>
          </p:blipFill>
          <p:spPr>
            <a:xfrm>
              <a:off x="3386041" y="3289252"/>
              <a:ext cx="407950" cy="596042"/>
            </a:xfrm>
            <a:prstGeom prst="rect">
              <a:avLst/>
            </a:prstGeom>
            <a:noFill/>
            <a:ln cap="flat">
              <a:noFill/>
            </a:ln>
          </p:spPr>
        </p:pic>
      </p:grpSp>
      <p:pic>
        <p:nvPicPr>
          <p:cNvPr id="23" name="Picture 14" descr="Résultat de recherche d'images pour &quot;diablo II Inventory&quot;">
            <a:extLst>
              <a:ext uri="{FF2B5EF4-FFF2-40B4-BE49-F238E27FC236}">
                <a16:creationId xmlns:a16="http://schemas.microsoft.com/office/drawing/2014/main" id="{C509938F-0E61-41F7-89B6-ECD3C075A40F}"/>
              </a:ext>
            </a:extLst>
          </p:cNvPr>
          <p:cNvPicPr>
            <a:picLocks noChangeAspect="1"/>
          </p:cNvPicPr>
          <p:nvPr/>
        </p:nvPicPr>
        <p:blipFill>
          <a:blip r:embed="rId5"/>
          <a:srcRect l="75517" t="52700" r="15345" b="22529"/>
          <a:stretch>
            <a:fillRect/>
          </a:stretch>
        </p:blipFill>
        <p:spPr>
          <a:xfrm>
            <a:off x="3861611" y="2919926"/>
            <a:ext cx="539166" cy="1096137"/>
          </a:xfrm>
          <a:prstGeom prst="rect">
            <a:avLst/>
          </a:prstGeom>
          <a:noFill/>
          <a:ln cap="flat">
            <a:noFill/>
          </a:ln>
        </p:spPr>
      </p:pic>
      <p:pic>
        <p:nvPicPr>
          <p:cNvPr id="24" name="Picture 10" descr="Résultat de recherche d'images pour &quot;diablo II Inventory&quot;">
            <a:extLst>
              <a:ext uri="{FF2B5EF4-FFF2-40B4-BE49-F238E27FC236}">
                <a16:creationId xmlns:a16="http://schemas.microsoft.com/office/drawing/2014/main" id="{F9449FD7-E289-413C-B9F1-A4DBDD465C9F}"/>
              </a:ext>
            </a:extLst>
          </p:cNvPr>
          <p:cNvPicPr>
            <a:picLocks noChangeAspect="1"/>
          </p:cNvPicPr>
          <p:nvPr/>
        </p:nvPicPr>
        <p:blipFill>
          <a:blip r:embed="rId8"/>
          <a:srcRect l="55879" t="52427" r="36871" b="37614"/>
          <a:stretch>
            <a:fillRect/>
          </a:stretch>
        </p:blipFill>
        <p:spPr>
          <a:xfrm>
            <a:off x="2758205" y="4010274"/>
            <a:ext cx="552453" cy="569122"/>
          </a:xfrm>
          <a:prstGeom prst="rect">
            <a:avLst/>
          </a:prstGeom>
          <a:noFill/>
          <a:ln cap="flat">
            <a:noFill/>
          </a:ln>
        </p:spPr>
      </p:pic>
      <p:pic>
        <p:nvPicPr>
          <p:cNvPr id="25" name="Picture 4">
            <a:extLst>
              <a:ext uri="{FF2B5EF4-FFF2-40B4-BE49-F238E27FC236}">
                <a16:creationId xmlns:a16="http://schemas.microsoft.com/office/drawing/2014/main" id="{89D76E4B-BA66-4BCD-BDD2-44486DC367B9}"/>
              </a:ext>
            </a:extLst>
          </p:cNvPr>
          <p:cNvPicPr>
            <a:picLocks noChangeAspect="1"/>
          </p:cNvPicPr>
          <p:nvPr/>
        </p:nvPicPr>
        <p:blipFill>
          <a:blip r:embed="rId4"/>
          <a:srcRect l="52203" t="32675" r="40353" b="56906"/>
          <a:stretch>
            <a:fillRect/>
          </a:stretch>
        </p:blipFill>
        <p:spPr>
          <a:xfrm>
            <a:off x="4406420" y="3472095"/>
            <a:ext cx="538188" cy="546344"/>
          </a:xfrm>
          <a:prstGeom prst="rect">
            <a:avLst/>
          </a:prstGeom>
          <a:noFill/>
          <a:ln cap="flat">
            <a:noFill/>
          </a:ln>
        </p:spPr>
      </p:pic>
      <p:pic>
        <p:nvPicPr>
          <p:cNvPr id="26" name="Image 143" descr="Une image contenant assis, table, noir, différent&#10;&#10;Description générée automatiquement">
            <a:extLst>
              <a:ext uri="{FF2B5EF4-FFF2-40B4-BE49-F238E27FC236}">
                <a16:creationId xmlns:a16="http://schemas.microsoft.com/office/drawing/2014/main" id="{F8A769EB-1192-4B6C-9811-ABA22ACE2660}"/>
              </a:ext>
            </a:extLst>
          </p:cNvPr>
          <p:cNvPicPr>
            <a:picLocks noChangeAspect="1"/>
          </p:cNvPicPr>
          <p:nvPr/>
        </p:nvPicPr>
        <p:blipFill>
          <a:blip r:embed="rId9"/>
          <a:srcRect l="74014" t="54376" r="22250" b="40457"/>
          <a:stretch>
            <a:fillRect/>
          </a:stretch>
        </p:blipFill>
        <p:spPr>
          <a:xfrm>
            <a:off x="4665140" y="4279794"/>
            <a:ext cx="284716" cy="295278"/>
          </a:xfrm>
          <a:prstGeom prst="rect">
            <a:avLst/>
          </a:prstGeom>
          <a:noFill/>
          <a:ln cap="flat">
            <a:noFill/>
          </a:ln>
        </p:spPr>
      </p:pic>
      <p:pic>
        <p:nvPicPr>
          <p:cNvPr id="27" name="Image 144" descr="Une image contenant assis, table, noir, différent&#10;&#10;Description générée automatiquement">
            <a:extLst>
              <a:ext uri="{FF2B5EF4-FFF2-40B4-BE49-F238E27FC236}">
                <a16:creationId xmlns:a16="http://schemas.microsoft.com/office/drawing/2014/main" id="{0A375A66-585B-4AB3-96CB-3B31104A89CC}"/>
              </a:ext>
            </a:extLst>
          </p:cNvPr>
          <p:cNvPicPr>
            <a:picLocks noChangeAspect="1"/>
          </p:cNvPicPr>
          <p:nvPr/>
        </p:nvPicPr>
        <p:blipFill>
          <a:blip r:embed="rId9"/>
          <a:srcRect l="74014" t="54376" r="22250" b="40457"/>
          <a:stretch>
            <a:fillRect/>
          </a:stretch>
        </p:blipFill>
        <p:spPr>
          <a:xfrm>
            <a:off x="4674687" y="4006407"/>
            <a:ext cx="284716" cy="295278"/>
          </a:xfrm>
          <a:prstGeom prst="rect">
            <a:avLst/>
          </a:prstGeom>
          <a:noFill/>
          <a:ln cap="flat">
            <a:noFill/>
          </a:ln>
        </p:spPr>
      </p:pic>
      <p:pic>
        <p:nvPicPr>
          <p:cNvPr id="28" name="Picture 28" descr="Résultat de recherche d'images pour &quot;diablo II Inventory&quot;">
            <a:extLst>
              <a:ext uri="{FF2B5EF4-FFF2-40B4-BE49-F238E27FC236}">
                <a16:creationId xmlns:a16="http://schemas.microsoft.com/office/drawing/2014/main" id="{9DDB745B-943B-4670-BA5E-D0D794C32FB8}"/>
              </a:ext>
            </a:extLst>
          </p:cNvPr>
          <p:cNvPicPr>
            <a:picLocks noChangeAspect="1"/>
          </p:cNvPicPr>
          <p:nvPr/>
        </p:nvPicPr>
        <p:blipFill>
          <a:blip r:embed="rId10"/>
          <a:srcRect l="19247" t="23934" r="76968" b="66459"/>
          <a:stretch>
            <a:fillRect/>
          </a:stretch>
        </p:blipFill>
        <p:spPr>
          <a:xfrm>
            <a:off x="3332485" y="4023369"/>
            <a:ext cx="288410" cy="549088"/>
          </a:xfrm>
          <a:prstGeom prst="rect">
            <a:avLst/>
          </a:prstGeom>
          <a:noFill/>
          <a:ln cap="flat">
            <a:noFill/>
          </a:ln>
        </p:spPr>
      </p:pic>
      <p:pic>
        <p:nvPicPr>
          <p:cNvPr id="29" name="Picture 28" descr="Résultat de recherche d'images pour &quot;diablo II Inventory&quot;">
            <a:extLst>
              <a:ext uri="{FF2B5EF4-FFF2-40B4-BE49-F238E27FC236}">
                <a16:creationId xmlns:a16="http://schemas.microsoft.com/office/drawing/2014/main" id="{D5406062-00D0-4C12-9D31-8085EA56EB8A}"/>
              </a:ext>
            </a:extLst>
          </p:cNvPr>
          <p:cNvPicPr>
            <a:picLocks noChangeAspect="1"/>
          </p:cNvPicPr>
          <p:nvPr/>
        </p:nvPicPr>
        <p:blipFill>
          <a:blip r:embed="rId10"/>
          <a:srcRect l="19247" t="23934" r="76968" b="66459"/>
          <a:stretch>
            <a:fillRect/>
          </a:stretch>
        </p:blipFill>
        <p:spPr>
          <a:xfrm>
            <a:off x="3574014" y="4005254"/>
            <a:ext cx="288410" cy="549088"/>
          </a:xfrm>
          <a:prstGeom prst="rect">
            <a:avLst/>
          </a:prstGeom>
          <a:noFill/>
          <a:ln cap="flat">
            <a:noFill/>
          </a:ln>
        </p:spPr>
      </p:pic>
      <p:pic>
        <p:nvPicPr>
          <p:cNvPr id="30" name="Picture 6">
            <a:extLst>
              <a:ext uri="{FF2B5EF4-FFF2-40B4-BE49-F238E27FC236}">
                <a16:creationId xmlns:a16="http://schemas.microsoft.com/office/drawing/2014/main" id="{0F6CF667-AACB-4C74-8145-4D1888DD2683}"/>
              </a:ext>
            </a:extLst>
          </p:cNvPr>
          <p:cNvPicPr>
            <a:picLocks noChangeAspect="1"/>
          </p:cNvPicPr>
          <p:nvPr/>
        </p:nvPicPr>
        <p:blipFill>
          <a:blip r:embed="rId6"/>
          <a:srcRect l="57170" t="52917" r="33594" b="28750"/>
          <a:stretch>
            <a:fillRect/>
          </a:stretch>
        </p:blipFill>
        <p:spPr>
          <a:xfrm>
            <a:off x="2794278" y="2937327"/>
            <a:ext cx="513764" cy="805933"/>
          </a:xfrm>
          <a:prstGeom prst="rect">
            <a:avLst/>
          </a:prstGeom>
          <a:noFill/>
          <a:ln cap="flat">
            <a:noFill/>
          </a:ln>
        </p:spPr>
      </p:pic>
      <p:pic>
        <p:nvPicPr>
          <p:cNvPr id="31" name="Image 148" descr="Une image contenant assis, table, noir, différent&#10;&#10;Description générée automatiquement">
            <a:extLst>
              <a:ext uri="{FF2B5EF4-FFF2-40B4-BE49-F238E27FC236}">
                <a16:creationId xmlns:a16="http://schemas.microsoft.com/office/drawing/2014/main" id="{22D3D06C-2157-4810-8850-5F4BE40CCB7F}"/>
              </a:ext>
            </a:extLst>
          </p:cNvPr>
          <p:cNvPicPr>
            <a:picLocks noChangeAspect="1"/>
          </p:cNvPicPr>
          <p:nvPr/>
        </p:nvPicPr>
        <p:blipFill>
          <a:blip r:embed="rId9"/>
          <a:srcRect l="19157" t="23583" r="77013" b="71250"/>
          <a:stretch>
            <a:fillRect/>
          </a:stretch>
        </p:blipFill>
        <p:spPr>
          <a:xfrm>
            <a:off x="2773603" y="3743260"/>
            <a:ext cx="291885" cy="295278"/>
          </a:xfrm>
          <a:prstGeom prst="rect">
            <a:avLst/>
          </a:prstGeom>
          <a:noFill/>
          <a:ln cap="flat">
            <a:noFill/>
          </a:ln>
        </p:spPr>
      </p:pic>
      <p:pic>
        <p:nvPicPr>
          <p:cNvPr id="32" name="Image 149" descr="Une image contenant assis, table, noir, différent&#10;&#10;Description générée automatiquement">
            <a:extLst>
              <a:ext uri="{FF2B5EF4-FFF2-40B4-BE49-F238E27FC236}">
                <a16:creationId xmlns:a16="http://schemas.microsoft.com/office/drawing/2014/main" id="{EC1504C2-8918-4022-B495-510163F6F81E}"/>
              </a:ext>
            </a:extLst>
          </p:cNvPr>
          <p:cNvPicPr>
            <a:picLocks noChangeAspect="1"/>
          </p:cNvPicPr>
          <p:nvPr/>
        </p:nvPicPr>
        <p:blipFill>
          <a:blip r:embed="rId9"/>
          <a:srcRect l="19157" t="23583" r="77013" b="71250"/>
          <a:stretch>
            <a:fillRect/>
          </a:stretch>
        </p:blipFill>
        <p:spPr>
          <a:xfrm>
            <a:off x="3587447" y="2931438"/>
            <a:ext cx="291885" cy="295278"/>
          </a:xfrm>
          <a:prstGeom prst="rect">
            <a:avLst/>
          </a:prstGeom>
          <a:noFill/>
          <a:ln cap="flat">
            <a:noFill/>
          </a:ln>
        </p:spPr>
      </p:pic>
      <p:sp>
        <p:nvSpPr>
          <p:cNvPr id="33" name="TextBox 1">
            <a:extLst>
              <a:ext uri="{FF2B5EF4-FFF2-40B4-BE49-F238E27FC236}">
                <a16:creationId xmlns:a16="http://schemas.microsoft.com/office/drawing/2014/main" id="{586EAABC-EF80-4FB2-A365-CC48A14E2776}"/>
              </a:ext>
            </a:extLst>
          </p:cNvPr>
          <p:cNvSpPr txBox="1"/>
          <p:nvPr/>
        </p:nvSpPr>
        <p:spPr>
          <a:xfrm>
            <a:off x="3865991" y="907304"/>
            <a:ext cx="428810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(2) – Solution 3 en 1 mouvement </a:t>
            </a:r>
          </a:p>
        </p:txBody>
      </p:sp>
      <p:sp>
        <p:nvSpPr>
          <p:cNvPr id="34" name="ZoneTexte 34">
            <a:extLst>
              <a:ext uri="{FF2B5EF4-FFF2-40B4-BE49-F238E27FC236}">
                <a16:creationId xmlns:a16="http://schemas.microsoft.com/office/drawing/2014/main" id="{9E2B0AB9-12FD-43A4-B6E8-3030EDC82F5E}"/>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la faux vers la gauche afin de mettre la carte Yu-Gi-Oh à la place.</a:t>
            </a:r>
          </a:p>
        </p:txBody>
      </p:sp>
      <p:sp>
        <p:nvSpPr>
          <p:cNvPr id="35" name="Rectangle 10">
            <a:extLst>
              <a:ext uri="{FF2B5EF4-FFF2-40B4-BE49-F238E27FC236}">
                <a16:creationId xmlns:a16="http://schemas.microsoft.com/office/drawing/2014/main" id="{BACFBE08-C51B-4A40-B45D-0CFD7DB1EE8F}"/>
              </a:ext>
            </a:extLst>
          </p:cNvPr>
          <p:cNvSpPr/>
          <p:nvPr/>
        </p:nvSpPr>
        <p:spPr>
          <a:xfrm>
            <a:off x="2765538" y="2897239"/>
            <a:ext cx="550505" cy="820792"/>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6" name="Rectangle 10">
            <a:extLst>
              <a:ext uri="{FF2B5EF4-FFF2-40B4-BE49-F238E27FC236}">
                <a16:creationId xmlns:a16="http://schemas.microsoft.com/office/drawing/2014/main" id="{122DE558-EDA3-4700-BEB6-862D940F232C}"/>
              </a:ext>
            </a:extLst>
          </p:cNvPr>
          <p:cNvSpPr/>
          <p:nvPr/>
        </p:nvSpPr>
        <p:spPr>
          <a:xfrm>
            <a:off x="3286856" y="3226707"/>
            <a:ext cx="550505" cy="820792"/>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37" name="Picture 8" descr="Résultat de recherche d'images pour &quot;fire png&quot;">
            <a:extLst>
              <a:ext uri="{FF2B5EF4-FFF2-40B4-BE49-F238E27FC236}">
                <a16:creationId xmlns:a16="http://schemas.microsoft.com/office/drawing/2014/main" id="{C5AB5340-CAC0-46DF-9283-501402E981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A9073079-D86C-47B0-B8A5-C638D6766B94}"/>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87">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1AA4A23C-1325-4755-A67F-E2AEB447050F}"/>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8E1B9A2E-2FCE-4B3F-B67E-795BA6C130E9}"/>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1EBB941D-A20A-473A-AEA4-56E0E52C2D11}"/>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D1BAD7B6-9669-401C-B4C4-4A684BCD308C}"/>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7086A9E5-83D6-448D-AC08-896786079953}"/>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31243F38-7BCE-4D5B-9B9D-62029B0E9677}"/>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5CE59985-709D-407A-AA44-322BBACA08C8}"/>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DF30B87E-C28A-4D63-B5C4-972AFF7CFE13}"/>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EE24C9DA-782E-40CF-93AF-16F2214B1931}"/>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835C2D45-5C01-4F7D-8BDF-A3A399E13A22}"/>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222CEBA4-E210-46B2-A5B7-DBF8E0FBA633}"/>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4" descr="Résultat de recherche d'images pour &quot;diablo II Inventory&quot;">
            <a:extLst>
              <a:ext uri="{FF2B5EF4-FFF2-40B4-BE49-F238E27FC236}">
                <a16:creationId xmlns:a16="http://schemas.microsoft.com/office/drawing/2014/main" id="{938981B1-1650-43EA-893B-1F99EEDA0265}"/>
              </a:ext>
            </a:extLst>
          </p:cNvPr>
          <p:cNvPicPr>
            <a:picLocks noChangeAspect="1"/>
          </p:cNvPicPr>
          <p:nvPr/>
        </p:nvPicPr>
        <p:blipFill>
          <a:blip r:embed="rId5"/>
          <a:srcRect l="75517" t="52700" r="15345" b="22529"/>
          <a:stretch>
            <a:fillRect/>
          </a:stretch>
        </p:blipFill>
        <p:spPr>
          <a:xfrm>
            <a:off x="2231264" y="2950311"/>
            <a:ext cx="539166" cy="1096137"/>
          </a:xfrm>
          <a:prstGeom prst="rect">
            <a:avLst/>
          </a:prstGeom>
          <a:noFill/>
          <a:ln cap="flat">
            <a:noFill/>
          </a:ln>
        </p:spPr>
      </p:pic>
      <p:grpSp>
        <p:nvGrpSpPr>
          <p:cNvPr id="14" name="Groupe 35">
            <a:extLst>
              <a:ext uri="{FF2B5EF4-FFF2-40B4-BE49-F238E27FC236}">
                <a16:creationId xmlns:a16="http://schemas.microsoft.com/office/drawing/2014/main" id="{508A1CB8-2A7F-4BB6-9298-4B8D2E2E3FC3}"/>
              </a:ext>
            </a:extLst>
          </p:cNvPr>
          <p:cNvGrpSpPr/>
          <p:nvPr/>
        </p:nvGrpSpPr>
        <p:grpSpPr>
          <a:xfrm>
            <a:off x="2786597" y="3741450"/>
            <a:ext cx="546006" cy="842674"/>
            <a:chOff x="2786597" y="3741450"/>
            <a:chExt cx="546006" cy="842674"/>
          </a:xfrm>
        </p:grpSpPr>
        <p:grpSp>
          <p:nvGrpSpPr>
            <p:cNvPr id="15" name="Groupe 87">
              <a:extLst>
                <a:ext uri="{FF2B5EF4-FFF2-40B4-BE49-F238E27FC236}">
                  <a16:creationId xmlns:a16="http://schemas.microsoft.com/office/drawing/2014/main" id="{C59A24CD-B436-4334-919E-C77FFC9C1EBF}"/>
                </a:ext>
              </a:extLst>
            </p:cNvPr>
            <p:cNvGrpSpPr/>
            <p:nvPr/>
          </p:nvGrpSpPr>
          <p:grpSpPr>
            <a:xfrm>
              <a:off x="2786597" y="3741450"/>
              <a:ext cx="546006" cy="842674"/>
              <a:chOff x="2786597" y="3741450"/>
              <a:chExt cx="546006" cy="842674"/>
            </a:xfrm>
          </p:grpSpPr>
          <p:pic>
            <p:nvPicPr>
              <p:cNvPr id="16" name="Picture 8">
                <a:extLst>
                  <a:ext uri="{FF2B5EF4-FFF2-40B4-BE49-F238E27FC236}">
                    <a16:creationId xmlns:a16="http://schemas.microsoft.com/office/drawing/2014/main" id="{427F3FF6-2795-4E4F-9FA8-C6DB5F350EC2}"/>
                  </a:ext>
                </a:extLst>
              </p:cNvPr>
              <p:cNvPicPr>
                <a:picLocks noChangeAspect="1"/>
              </p:cNvPicPr>
              <p:nvPr/>
            </p:nvPicPr>
            <p:blipFill>
              <a:blip r:embed="rId6"/>
              <a:srcRect l="57397" t="58884" r="37982" b="34954"/>
              <a:stretch>
                <a:fillRect/>
              </a:stretch>
            </p:blipFill>
            <p:spPr>
              <a:xfrm>
                <a:off x="2786597" y="4306732"/>
                <a:ext cx="277392" cy="277392"/>
              </a:xfrm>
              <a:prstGeom prst="rect">
                <a:avLst/>
              </a:prstGeom>
              <a:noFill/>
              <a:ln cap="flat">
                <a:noFill/>
              </a:ln>
            </p:spPr>
          </p:pic>
          <p:pic>
            <p:nvPicPr>
              <p:cNvPr id="17" name="Picture 8">
                <a:extLst>
                  <a:ext uri="{FF2B5EF4-FFF2-40B4-BE49-F238E27FC236}">
                    <a16:creationId xmlns:a16="http://schemas.microsoft.com/office/drawing/2014/main" id="{8CDAD7BF-1DC1-4CC3-B871-12A78913CEEE}"/>
                  </a:ext>
                </a:extLst>
              </p:cNvPr>
              <p:cNvPicPr>
                <a:picLocks noChangeAspect="1"/>
              </p:cNvPicPr>
              <p:nvPr/>
            </p:nvPicPr>
            <p:blipFill>
              <a:blip r:embed="rId6"/>
              <a:srcRect l="57397" t="58884" r="37982" b="34954"/>
              <a:stretch>
                <a:fillRect/>
              </a:stretch>
            </p:blipFill>
            <p:spPr>
              <a:xfrm>
                <a:off x="2786597" y="4022244"/>
                <a:ext cx="277392" cy="277392"/>
              </a:xfrm>
              <a:prstGeom prst="rect">
                <a:avLst/>
              </a:prstGeom>
              <a:noFill/>
              <a:ln cap="flat">
                <a:noFill/>
              </a:ln>
            </p:spPr>
          </p:pic>
          <p:pic>
            <p:nvPicPr>
              <p:cNvPr id="18" name="Picture 8">
                <a:extLst>
                  <a:ext uri="{FF2B5EF4-FFF2-40B4-BE49-F238E27FC236}">
                    <a16:creationId xmlns:a16="http://schemas.microsoft.com/office/drawing/2014/main" id="{D09CF98C-0BDB-4306-BD97-698FC9385C54}"/>
                  </a:ext>
                </a:extLst>
              </p:cNvPr>
              <p:cNvPicPr>
                <a:picLocks noChangeAspect="1"/>
              </p:cNvPicPr>
              <p:nvPr/>
            </p:nvPicPr>
            <p:blipFill>
              <a:blip r:embed="rId6"/>
              <a:srcRect l="57397" t="58884" r="37982" b="34954"/>
              <a:stretch>
                <a:fillRect/>
              </a:stretch>
            </p:blipFill>
            <p:spPr>
              <a:xfrm>
                <a:off x="2791562" y="3744842"/>
                <a:ext cx="277392" cy="277392"/>
              </a:xfrm>
              <a:prstGeom prst="rect">
                <a:avLst/>
              </a:prstGeom>
              <a:noFill/>
              <a:ln cap="flat">
                <a:noFill/>
              </a:ln>
            </p:spPr>
          </p:pic>
          <p:pic>
            <p:nvPicPr>
              <p:cNvPr id="19" name="Picture 8">
                <a:extLst>
                  <a:ext uri="{FF2B5EF4-FFF2-40B4-BE49-F238E27FC236}">
                    <a16:creationId xmlns:a16="http://schemas.microsoft.com/office/drawing/2014/main" id="{DD00E5B2-4B11-48F1-A044-8ABCCE80B997}"/>
                  </a:ext>
                </a:extLst>
              </p:cNvPr>
              <p:cNvPicPr>
                <a:picLocks noChangeAspect="1"/>
              </p:cNvPicPr>
              <p:nvPr/>
            </p:nvPicPr>
            <p:blipFill>
              <a:blip r:embed="rId6"/>
              <a:srcRect l="57397" t="58884" r="37982" b="34954"/>
              <a:stretch>
                <a:fillRect/>
              </a:stretch>
            </p:blipFill>
            <p:spPr>
              <a:xfrm>
                <a:off x="3043242" y="3741450"/>
                <a:ext cx="277392" cy="277392"/>
              </a:xfrm>
              <a:prstGeom prst="rect">
                <a:avLst/>
              </a:prstGeom>
              <a:noFill/>
              <a:ln cap="flat">
                <a:noFill/>
              </a:ln>
            </p:spPr>
          </p:pic>
          <p:pic>
            <p:nvPicPr>
              <p:cNvPr id="20" name="Picture 8">
                <a:extLst>
                  <a:ext uri="{FF2B5EF4-FFF2-40B4-BE49-F238E27FC236}">
                    <a16:creationId xmlns:a16="http://schemas.microsoft.com/office/drawing/2014/main" id="{6D0804B8-9F75-4F8E-BFFA-D985E5DC5A97}"/>
                  </a:ext>
                </a:extLst>
              </p:cNvPr>
              <p:cNvPicPr>
                <a:picLocks noChangeAspect="1"/>
              </p:cNvPicPr>
              <p:nvPr/>
            </p:nvPicPr>
            <p:blipFill>
              <a:blip r:embed="rId6"/>
              <a:srcRect l="57397" t="58884" r="37982" b="34954"/>
              <a:stretch>
                <a:fillRect/>
              </a:stretch>
            </p:blipFill>
            <p:spPr>
              <a:xfrm>
                <a:off x="3055211" y="4018842"/>
                <a:ext cx="277392" cy="277392"/>
              </a:xfrm>
              <a:prstGeom prst="rect">
                <a:avLst/>
              </a:prstGeom>
              <a:noFill/>
              <a:ln cap="flat">
                <a:noFill/>
              </a:ln>
            </p:spPr>
          </p:pic>
          <p:pic>
            <p:nvPicPr>
              <p:cNvPr id="21" name="Picture 8">
                <a:extLst>
                  <a:ext uri="{FF2B5EF4-FFF2-40B4-BE49-F238E27FC236}">
                    <a16:creationId xmlns:a16="http://schemas.microsoft.com/office/drawing/2014/main" id="{C0D8ED62-174A-4E31-9E5A-914D649F8754}"/>
                  </a:ext>
                </a:extLst>
              </p:cNvPr>
              <p:cNvPicPr>
                <a:picLocks noChangeAspect="1"/>
              </p:cNvPicPr>
              <p:nvPr/>
            </p:nvPicPr>
            <p:blipFill>
              <a:blip r:embed="rId6"/>
              <a:srcRect l="57397" t="58884" r="37982" b="34954"/>
              <a:stretch>
                <a:fillRect/>
              </a:stretch>
            </p:blipFill>
            <p:spPr>
              <a:xfrm>
                <a:off x="3050246" y="4292833"/>
                <a:ext cx="277392" cy="277392"/>
              </a:xfrm>
              <a:prstGeom prst="rect">
                <a:avLst/>
              </a:prstGeom>
              <a:noFill/>
              <a:ln cap="flat">
                <a:noFill/>
              </a:ln>
            </p:spPr>
          </p:pic>
        </p:grpSp>
        <p:pic>
          <p:nvPicPr>
            <p:cNvPr id="22" name="Picture 16" descr="Résultat de recherche d'images pour &quot;carte yu-gi-oh png&quot;">
              <a:extLst>
                <a:ext uri="{FF2B5EF4-FFF2-40B4-BE49-F238E27FC236}">
                  <a16:creationId xmlns:a16="http://schemas.microsoft.com/office/drawing/2014/main" id="{D08DF999-561C-4A30-AC62-784C57BA6A7F}"/>
                </a:ext>
              </a:extLst>
            </p:cNvPr>
            <p:cNvPicPr>
              <a:picLocks noChangeAspect="1"/>
            </p:cNvPicPr>
            <p:nvPr/>
          </p:nvPicPr>
          <p:blipFill>
            <a:blip r:embed="rId7"/>
            <a:srcRect/>
            <a:stretch>
              <a:fillRect/>
            </a:stretch>
          </p:blipFill>
          <p:spPr>
            <a:xfrm>
              <a:off x="2863535" y="3826928"/>
              <a:ext cx="407950" cy="596042"/>
            </a:xfrm>
            <a:prstGeom prst="rect">
              <a:avLst/>
            </a:prstGeom>
            <a:noFill/>
            <a:ln cap="flat">
              <a:noFill/>
            </a:ln>
          </p:spPr>
        </p:pic>
      </p:grpSp>
      <p:pic>
        <p:nvPicPr>
          <p:cNvPr id="23" name="Picture 14" descr="Résultat de recherche d'images pour &quot;diablo II Inventory&quot;">
            <a:extLst>
              <a:ext uri="{FF2B5EF4-FFF2-40B4-BE49-F238E27FC236}">
                <a16:creationId xmlns:a16="http://schemas.microsoft.com/office/drawing/2014/main" id="{E04D884C-8494-4F87-A080-6CA605BF31B9}"/>
              </a:ext>
            </a:extLst>
          </p:cNvPr>
          <p:cNvPicPr>
            <a:picLocks noChangeAspect="1"/>
          </p:cNvPicPr>
          <p:nvPr/>
        </p:nvPicPr>
        <p:blipFill>
          <a:blip r:embed="rId5"/>
          <a:srcRect l="75517" t="52700" r="15345" b="22529"/>
          <a:stretch>
            <a:fillRect/>
          </a:stretch>
        </p:blipFill>
        <p:spPr>
          <a:xfrm>
            <a:off x="3879332" y="2947220"/>
            <a:ext cx="539166" cy="1096137"/>
          </a:xfrm>
          <a:prstGeom prst="rect">
            <a:avLst/>
          </a:prstGeom>
          <a:noFill/>
          <a:ln cap="flat">
            <a:noFill/>
          </a:ln>
        </p:spPr>
      </p:pic>
      <p:pic>
        <p:nvPicPr>
          <p:cNvPr id="24" name="Picture 10" descr="Résultat de recherche d'images pour &quot;diablo II Inventory&quot;">
            <a:extLst>
              <a:ext uri="{FF2B5EF4-FFF2-40B4-BE49-F238E27FC236}">
                <a16:creationId xmlns:a16="http://schemas.microsoft.com/office/drawing/2014/main" id="{E81BD1FE-8834-4FF8-B77C-AC863855DE73}"/>
              </a:ext>
            </a:extLst>
          </p:cNvPr>
          <p:cNvPicPr>
            <a:picLocks noChangeAspect="1"/>
          </p:cNvPicPr>
          <p:nvPr/>
        </p:nvPicPr>
        <p:blipFill>
          <a:blip r:embed="rId8"/>
          <a:srcRect l="55879" t="52427" r="36871" b="37614"/>
          <a:stretch>
            <a:fillRect/>
          </a:stretch>
        </p:blipFill>
        <p:spPr>
          <a:xfrm>
            <a:off x="2235287" y="4017855"/>
            <a:ext cx="552453" cy="569122"/>
          </a:xfrm>
          <a:prstGeom prst="rect">
            <a:avLst/>
          </a:prstGeom>
          <a:noFill/>
          <a:ln cap="flat">
            <a:noFill/>
          </a:ln>
        </p:spPr>
      </p:pic>
      <p:pic>
        <p:nvPicPr>
          <p:cNvPr id="25" name="Picture 4">
            <a:extLst>
              <a:ext uri="{FF2B5EF4-FFF2-40B4-BE49-F238E27FC236}">
                <a16:creationId xmlns:a16="http://schemas.microsoft.com/office/drawing/2014/main" id="{59F0C2C4-C326-430A-A00F-5960A47D61FD}"/>
              </a:ext>
            </a:extLst>
          </p:cNvPr>
          <p:cNvPicPr>
            <a:picLocks noChangeAspect="1"/>
          </p:cNvPicPr>
          <p:nvPr/>
        </p:nvPicPr>
        <p:blipFill>
          <a:blip r:embed="rId4"/>
          <a:srcRect l="52203" t="32675" r="40353" b="56906"/>
          <a:stretch>
            <a:fillRect/>
          </a:stretch>
        </p:blipFill>
        <p:spPr>
          <a:xfrm>
            <a:off x="4406420" y="3472095"/>
            <a:ext cx="538188" cy="546344"/>
          </a:xfrm>
          <a:prstGeom prst="rect">
            <a:avLst/>
          </a:prstGeom>
          <a:noFill/>
          <a:ln cap="flat">
            <a:noFill/>
          </a:ln>
        </p:spPr>
      </p:pic>
      <p:pic>
        <p:nvPicPr>
          <p:cNvPr id="26" name="Image 143" descr="Une image contenant assis, table, noir, différent&#10;&#10;Description générée automatiquement">
            <a:extLst>
              <a:ext uri="{FF2B5EF4-FFF2-40B4-BE49-F238E27FC236}">
                <a16:creationId xmlns:a16="http://schemas.microsoft.com/office/drawing/2014/main" id="{193BEFA7-2F38-49CF-AD2C-EAB8316935FF}"/>
              </a:ext>
            </a:extLst>
          </p:cNvPr>
          <p:cNvPicPr>
            <a:picLocks noChangeAspect="1"/>
          </p:cNvPicPr>
          <p:nvPr/>
        </p:nvPicPr>
        <p:blipFill>
          <a:blip r:embed="rId9"/>
          <a:srcRect l="74014" t="54376" r="22250" b="40457"/>
          <a:stretch>
            <a:fillRect/>
          </a:stretch>
        </p:blipFill>
        <p:spPr>
          <a:xfrm>
            <a:off x="4665140" y="4279794"/>
            <a:ext cx="284716" cy="295278"/>
          </a:xfrm>
          <a:prstGeom prst="rect">
            <a:avLst/>
          </a:prstGeom>
          <a:noFill/>
          <a:ln cap="flat">
            <a:noFill/>
          </a:ln>
        </p:spPr>
      </p:pic>
      <p:pic>
        <p:nvPicPr>
          <p:cNvPr id="27" name="Image 144" descr="Une image contenant assis, table, noir, différent&#10;&#10;Description générée automatiquement">
            <a:extLst>
              <a:ext uri="{FF2B5EF4-FFF2-40B4-BE49-F238E27FC236}">
                <a16:creationId xmlns:a16="http://schemas.microsoft.com/office/drawing/2014/main" id="{9509E461-09C3-4720-A451-96AB7E3598D5}"/>
              </a:ext>
            </a:extLst>
          </p:cNvPr>
          <p:cNvPicPr>
            <a:picLocks noChangeAspect="1"/>
          </p:cNvPicPr>
          <p:nvPr/>
        </p:nvPicPr>
        <p:blipFill>
          <a:blip r:embed="rId9"/>
          <a:srcRect l="74014" t="54376" r="22250" b="40457"/>
          <a:stretch>
            <a:fillRect/>
          </a:stretch>
        </p:blipFill>
        <p:spPr>
          <a:xfrm>
            <a:off x="4674687" y="4006407"/>
            <a:ext cx="284716" cy="295278"/>
          </a:xfrm>
          <a:prstGeom prst="rect">
            <a:avLst/>
          </a:prstGeom>
          <a:noFill/>
          <a:ln cap="flat">
            <a:noFill/>
          </a:ln>
        </p:spPr>
      </p:pic>
      <p:pic>
        <p:nvPicPr>
          <p:cNvPr id="28" name="Picture 28" descr="Résultat de recherche d'images pour &quot;diablo II Inventory&quot;">
            <a:extLst>
              <a:ext uri="{FF2B5EF4-FFF2-40B4-BE49-F238E27FC236}">
                <a16:creationId xmlns:a16="http://schemas.microsoft.com/office/drawing/2014/main" id="{66209AC4-CD4C-4B7C-B208-A6E0A8AEAFD1}"/>
              </a:ext>
            </a:extLst>
          </p:cNvPr>
          <p:cNvPicPr>
            <a:picLocks noChangeAspect="1"/>
          </p:cNvPicPr>
          <p:nvPr/>
        </p:nvPicPr>
        <p:blipFill>
          <a:blip r:embed="rId10"/>
          <a:srcRect l="19247" t="23934" r="76968" b="66459"/>
          <a:stretch>
            <a:fillRect/>
          </a:stretch>
        </p:blipFill>
        <p:spPr>
          <a:xfrm>
            <a:off x="3332485" y="4023369"/>
            <a:ext cx="288410" cy="549088"/>
          </a:xfrm>
          <a:prstGeom prst="rect">
            <a:avLst/>
          </a:prstGeom>
          <a:noFill/>
          <a:ln cap="flat">
            <a:noFill/>
          </a:ln>
        </p:spPr>
      </p:pic>
      <p:pic>
        <p:nvPicPr>
          <p:cNvPr id="29" name="Picture 28" descr="Résultat de recherche d'images pour &quot;diablo II Inventory&quot;">
            <a:extLst>
              <a:ext uri="{FF2B5EF4-FFF2-40B4-BE49-F238E27FC236}">
                <a16:creationId xmlns:a16="http://schemas.microsoft.com/office/drawing/2014/main" id="{88F94F41-C965-4A63-86DD-4E38F1C62D6C}"/>
              </a:ext>
            </a:extLst>
          </p:cNvPr>
          <p:cNvPicPr>
            <a:picLocks noChangeAspect="1"/>
          </p:cNvPicPr>
          <p:nvPr/>
        </p:nvPicPr>
        <p:blipFill>
          <a:blip r:embed="rId10"/>
          <a:srcRect l="19247" t="23934" r="76968" b="66459"/>
          <a:stretch>
            <a:fillRect/>
          </a:stretch>
        </p:blipFill>
        <p:spPr>
          <a:xfrm>
            <a:off x="3574014" y="4005254"/>
            <a:ext cx="288410" cy="549088"/>
          </a:xfrm>
          <a:prstGeom prst="rect">
            <a:avLst/>
          </a:prstGeom>
          <a:noFill/>
          <a:ln cap="flat">
            <a:noFill/>
          </a:ln>
        </p:spPr>
      </p:pic>
      <p:pic>
        <p:nvPicPr>
          <p:cNvPr id="30" name="Picture 6">
            <a:extLst>
              <a:ext uri="{FF2B5EF4-FFF2-40B4-BE49-F238E27FC236}">
                <a16:creationId xmlns:a16="http://schemas.microsoft.com/office/drawing/2014/main" id="{0274AF47-10AE-4932-9F01-EF19DBBB05B3}"/>
              </a:ext>
            </a:extLst>
          </p:cNvPr>
          <p:cNvPicPr>
            <a:picLocks noChangeAspect="1"/>
          </p:cNvPicPr>
          <p:nvPr/>
        </p:nvPicPr>
        <p:blipFill>
          <a:blip r:embed="rId6"/>
          <a:srcRect l="57170" t="52917" r="33594" b="28750"/>
          <a:stretch>
            <a:fillRect/>
          </a:stretch>
        </p:blipFill>
        <p:spPr>
          <a:xfrm>
            <a:off x="3062828" y="2945492"/>
            <a:ext cx="513764" cy="805933"/>
          </a:xfrm>
          <a:prstGeom prst="rect">
            <a:avLst/>
          </a:prstGeom>
          <a:noFill/>
          <a:ln cap="flat">
            <a:noFill/>
          </a:ln>
        </p:spPr>
      </p:pic>
      <p:pic>
        <p:nvPicPr>
          <p:cNvPr id="31" name="Image 148" descr="Une image contenant assis, table, noir, différent&#10;&#10;Description générée automatiquement">
            <a:extLst>
              <a:ext uri="{FF2B5EF4-FFF2-40B4-BE49-F238E27FC236}">
                <a16:creationId xmlns:a16="http://schemas.microsoft.com/office/drawing/2014/main" id="{8283F294-9034-4756-81B7-7F33A665CCAD}"/>
              </a:ext>
            </a:extLst>
          </p:cNvPr>
          <p:cNvPicPr>
            <a:picLocks noChangeAspect="1"/>
          </p:cNvPicPr>
          <p:nvPr/>
        </p:nvPicPr>
        <p:blipFill>
          <a:blip r:embed="rId9"/>
          <a:srcRect l="19157" t="23583" r="77013" b="71250"/>
          <a:stretch>
            <a:fillRect/>
          </a:stretch>
        </p:blipFill>
        <p:spPr>
          <a:xfrm>
            <a:off x="2775396" y="3490008"/>
            <a:ext cx="291885" cy="295278"/>
          </a:xfrm>
          <a:prstGeom prst="rect">
            <a:avLst/>
          </a:prstGeom>
          <a:noFill/>
          <a:ln cap="flat">
            <a:noFill/>
          </a:ln>
        </p:spPr>
      </p:pic>
      <p:pic>
        <p:nvPicPr>
          <p:cNvPr id="32" name="Image 149" descr="Une image contenant assis, table, noir, différent&#10;&#10;Description générée automatiquement">
            <a:extLst>
              <a:ext uri="{FF2B5EF4-FFF2-40B4-BE49-F238E27FC236}">
                <a16:creationId xmlns:a16="http://schemas.microsoft.com/office/drawing/2014/main" id="{C4CFB011-2B9E-4641-A90F-88CAF057A175}"/>
              </a:ext>
            </a:extLst>
          </p:cNvPr>
          <p:cNvPicPr>
            <a:picLocks noChangeAspect="1"/>
          </p:cNvPicPr>
          <p:nvPr/>
        </p:nvPicPr>
        <p:blipFill>
          <a:blip r:embed="rId9"/>
          <a:srcRect l="19157" t="23583" r="77013" b="71250"/>
          <a:stretch>
            <a:fillRect/>
          </a:stretch>
        </p:blipFill>
        <p:spPr>
          <a:xfrm>
            <a:off x="3587447" y="2931438"/>
            <a:ext cx="291885" cy="295278"/>
          </a:xfrm>
          <a:prstGeom prst="rect">
            <a:avLst/>
          </a:prstGeom>
          <a:noFill/>
          <a:ln cap="flat">
            <a:noFill/>
          </a:ln>
        </p:spPr>
      </p:pic>
      <p:sp>
        <p:nvSpPr>
          <p:cNvPr id="33" name="TextBox 1">
            <a:extLst>
              <a:ext uri="{FF2B5EF4-FFF2-40B4-BE49-F238E27FC236}">
                <a16:creationId xmlns:a16="http://schemas.microsoft.com/office/drawing/2014/main" id="{2A4D90F7-99B8-4C4A-8857-BE8AAB8C9021}"/>
              </a:ext>
            </a:extLst>
          </p:cNvPr>
          <p:cNvSpPr txBox="1"/>
          <p:nvPr/>
        </p:nvSpPr>
        <p:spPr>
          <a:xfrm>
            <a:off x="3865991" y="907304"/>
            <a:ext cx="428810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(2) – Solution 1 en 2 mouvement </a:t>
            </a:r>
          </a:p>
        </p:txBody>
      </p:sp>
      <p:sp>
        <p:nvSpPr>
          <p:cNvPr id="34" name="ZoneTexte 34">
            <a:extLst>
              <a:ext uri="{FF2B5EF4-FFF2-40B4-BE49-F238E27FC236}">
                <a16:creationId xmlns:a16="http://schemas.microsoft.com/office/drawing/2014/main" id="{70E02B8F-C832-4E4D-A227-AB14767808B8}"/>
              </a:ext>
            </a:extLst>
          </p:cNvPr>
          <p:cNvSpPr txBox="1"/>
          <p:nvPr/>
        </p:nvSpPr>
        <p:spPr>
          <a:xfrm>
            <a:off x="5654183" y="4681060"/>
            <a:ext cx="5025002" cy="9233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la bague vers le haut et le grimoire vers la gauche afin de mettre la carte Yu-Gi-Oh à leur place.</a:t>
            </a:r>
          </a:p>
        </p:txBody>
      </p:sp>
      <p:sp>
        <p:nvSpPr>
          <p:cNvPr id="35" name="Rectangle 10">
            <a:extLst>
              <a:ext uri="{FF2B5EF4-FFF2-40B4-BE49-F238E27FC236}">
                <a16:creationId xmlns:a16="http://schemas.microsoft.com/office/drawing/2014/main" id="{5BE81002-2A98-4071-8FCE-467901E810B5}"/>
              </a:ext>
            </a:extLst>
          </p:cNvPr>
          <p:cNvSpPr/>
          <p:nvPr/>
        </p:nvSpPr>
        <p:spPr>
          <a:xfrm>
            <a:off x="2791242" y="3781729"/>
            <a:ext cx="550505" cy="820792"/>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6" name="Rectangle 10">
            <a:extLst>
              <a:ext uri="{FF2B5EF4-FFF2-40B4-BE49-F238E27FC236}">
                <a16:creationId xmlns:a16="http://schemas.microsoft.com/office/drawing/2014/main" id="{70EE8402-AF4B-48E3-81DC-112D3A52A46D}"/>
              </a:ext>
            </a:extLst>
          </p:cNvPr>
          <p:cNvSpPr/>
          <p:nvPr/>
        </p:nvSpPr>
        <p:spPr>
          <a:xfrm>
            <a:off x="2765538" y="3485336"/>
            <a:ext cx="305107" cy="232696"/>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7" name="Rectangle 10">
            <a:extLst>
              <a:ext uri="{FF2B5EF4-FFF2-40B4-BE49-F238E27FC236}">
                <a16:creationId xmlns:a16="http://schemas.microsoft.com/office/drawing/2014/main" id="{BE7DDEA2-8533-4E7C-84DC-ADA8B74205FC}"/>
              </a:ext>
            </a:extLst>
          </p:cNvPr>
          <p:cNvSpPr/>
          <p:nvPr/>
        </p:nvSpPr>
        <p:spPr>
          <a:xfrm>
            <a:off x="2203457" y="4055117"/>
            <a:ext cx="550505" cy="535500"/>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38" name="Picture 8" descr="Résultat de recherche d'images pour &quot;fire png&quot;">
            <a:extLst>
              <a:ext uri="{FF2B5EF4-FFF2-40B4-BE49-F238E27FC236}">
                <a16:creationId xmlns:a16="http://schemas.microsoft.com/office/drawing/2014/main" id="{33B49741-38CB-4EBF-B95B-057F972CA6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05E69AC2-0E53-445F-8CD3-C9658EE4478C}"/>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88">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B2E44CE0-3D8A-4435-9AB4-A32C3BC3105F}"/>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EF7C9347-6CE7-4918-89FD-5DE86A377E3D}"/>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C18DBDD4-0113-4AA4-A226-C161357941AF}"/>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0CEC8CEF-11B9-4CC2-85E6-4F5DE290B526}"/>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CAF7154D-CEA0-4526-8B4F-FAC0AA67118A}"/>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9F49E5D5-79A6-4F5D-8205-1EC5D79622FB}"/>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4FF63BFD-4F9F-4204-AEF4-5E14AB2BAECB}"/>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6325DC3C-7FA2-40D7-A809-AA5FBDB852FB}"/>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E2017536-9A05-498A-80E4-93866DFDB196}"/>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2FE11072-7CA7-4809-AB2C-F592320DB84D}"/>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512C2324-1260-46AE-9DCD-4689E1158A85}"/>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4" descr="Résultat de recherche d'images pour &quot;diablo II Inventory&quot;">
            <a:extLst>
              <a:ext uri="{FF2B5EF4-FFF2-40B4-BE49-F238E27FC236}">
                <a16:creationId xmlns:a16="http://schemas.microsoft.com/office/drawing/2014/main" id="{5A28C1CF-99BA-4289-A32A-289400FC4914}"/>
              </a:ext>
            </a:extLst>
          </p:cNvPr>
          <p:cNvPicPr>
            <a:picLocks noChangeAspect="1"/>
          </p:cNvPicPr>
          <p:nvPr/>
        </p:nvPicPr>
        <p:blipFill>
          <a:blip r:embed="rId5"/>
          <a:srcRect l="75517" t="52700" r="15345" b="22529"/>
          <a:stretch>
            <a:fillRect/>
          </a:stretch>
        </p:blipFill>
        <p:spPr>
          <a:xfrm>
            <a:off x="2231264" y="2950311"/>
            <a:ext cx="539166" cy="1096137"/>
          </a:xfrm>
          <a:prstGeom prst="rect">
            <a:avLst/>
          </a:prstGeom>
          <a:noFill/>
          <a:ln cap="flat">
            <a:noFill/>
          </a:ln>
        </p:spPr>
      </p:pic>
      <p:grpSp>
        <p:nvGrpSpPr>
          <p:cNvPr id="14" name="Groupe 35">
            <a:extLst>
              <a:ext uri="{FF2B5EF4-FFF2-40B4-BE49-F238E27FC236}">
                <a16:creationId xmlns:a16="http://schemas.microsoft.com/office/drawing/2014/main" id="{87B3A6FD-FBB6-4AD6-A685-87802CB5E385}"/>
              </a:ext>
            </a:extLst>
          </p:cNvPr>
          <p:cNvGrpSpPr/>
          <p:nvPr/>
        </p:nvGrpSpPr>
        <p:grpSpPr>
          <a:xfrm>
            <a:off x="3332494" y="3740673"/>
            <a:ext cx="546006" cy="842674"/>
            <a:chOff x="3332494" y="3740673"/>
            <a:chExt cx="546006" cy="842674"/>
          </a:xfrm>
        </p:grpSpPr>
        <p:grpSp>
          <p:nvGrpSpPr>
            <p:cNvPr id="15" name="Groupe 87">
              <a:extLst>
                <a:ext uri="{FF2B5EF4-FFF2-40B4-BE49-F238E27FC236}">
                  <a16:creationId xmlns:a16="http://schemas.microsoft.com/office/drawing/2014/main" id="{7318FD23-E14C-4CAE-956A-8566941529BD}"/>
                </a:ext>
              </a:extLst>
            </p:cNvPr>
            <p:cNvGrpSpPr/>
            <p:nvPr/>
          </p:nvGrpSpPr>
          <p:grpSpPr>
            <a:xfrm>
              <a:off x="3332494" y="3740673"/>
              <a:ext cx="546006" cy="842674"/>
              <a:chOff x="3332494" y="3740673"/>
              <a:chExt cx="546006" cy="842674"/>
            </a:xfrm>
          </p:grpSpPr>
          <p:pic>
            <p:nvPicPr>
              <p:cNvPr id="16" name="Picture 8">
                <a:extLst>
                  <a:ext uri="{FF2B5EF4-FFF2-40B4-BE49-F238E27FC236}">
                    <a16:creationId xmlns:a16="http://schemas.microsoft.com/office/drawing/2014/main" id="{971901E2-9FD5-489B-A5A1-27E60018BD43}"/>
                  </a:ext>
                </a:extLst>
              </p:cNvPr>
              <p:cNvPicPr>
                <a:picLocks noChangeAspect="1"/>
              </p:cNvPicPr>
              <p:nvPr/>
            </p:nvPicPr>
            <p:blipFill>
              <a:blip r:embed="rId6"/>
              <a:srcRect l="57397" t="58884" r="37982" b="34954"/>
              <a:stretch>
                <a:fillRect/>
              </a:stretch>
            </p:blipFill>
            <p:spPr>
              <a:xfrm>
                <a:off x="3332494" y="4305955"/>
                <a:ext cx="277392" cy="277392"/>
              </a:xfrm>
              <a:prstGeom prst="rect">
                <a:avLst/>
              </a:prstGeom>
              <a:noFill/>
              <a:ln cap="flat">
                <a:noFill/>
              </a:ln>
            </p:spPr>
          </p:pic>
          <p:pic>
            <p:nvPicPr>
              <p:cNvPr id="17" name="Picture 8">
                <a:extLst>
                  <a:ext uri="{FF2B5EF4-FFF2-40B4-BE49-F238E27FC236}">
                    <a16:creationId xmlns:a16="http://schemas.microsoft.com/office/drawing/2014/main" id="{FFE6CEEA-F6E0-479C-9B06-4C035257BC8D}"/>
                  </a:ext>
                </a:extLst>
              </p:cNvPr>
              <p:cNvPicPr>
                <a:picLocks noChangeAspect="1"/>
              </p:cNvPicPr>
              <p:nvPr/>
            </p:nvPicPr>
            <p:blipFill>
              <a:blip r:embed="rId6"/>
              <a:srcRect l="57397" t="58884" r="37982" b="34954"/>
              <a:stretch>
                <a:fillRect/>
              </a:stretch>
            </p:blipFill>
            <p:spPr>
              <a:xfrm>
                <a:off x="3332494" y="4021476"/>
                <a:ext cx="277392" cy="277392"/>
              </a:xfrm>
              <a:prstGeom prst="rect">
                <a:avLst/>
              </a:prstGeom>
              <a:noFill/>
              <a:ln cap="flat">
                <a:noFill/>
              </a:ln>
            </p:spPr>
          </p:pic>
          <p:pic>
            <p:nvPicPr>
              <p:cNvPr id="18" name="Picture 8">
                <a:extLst>
                  <a:ext uri="{FF2B5EF4-FFF2-40B4-BE49-F238E27FC236}">
                    <a16:creationId xmlns:a16="http://schemas.microsoft.com/office/drawing/2014/main" id="{E010A9C8-03E9-4566-9267-60C02BCD07B8}"/>
                  </a:ext>
                </a:extLst>
              </p:cNvPr>
              <p:cNvPicPr>
                <a:picLocks noChangeAspect="1"/>
              </p:cNvPicPr>
              <p:nvPr/>
            </p:nvPicPr>
            <p:blipFill>
              <a:blip r:embed="rId6"/>
              <a:srcRect l="57397" t="58884" r="37982" b="34954"/>
              <a:stretch>
                <a:fillRect/>
              </a:stretch>
            </p:blipFill>
            <p:spPr>
              <a:xfrm>
                <a:off x="3337459" y="3744074"/>
                <a:ext cx="277392" cy="277392"/>
              </a:xfrm>
              <a:prstGeom prst="rect">
                <a:avLst/>
              </a:prstGeom>
              <a:noFill/>
              <a:ln cap="flat">
                <a:noFill/>
              </a:ln>
            </p:spPr>
          </p:pic>
          <p:pic>
            <p:nvPicPr>
              <p:cNvPr id="19" name="Picture 8">
                <a:extLst>
                  <a:ext uri="{FF2B5EF4-FFF2-40B4-BE49-F238E27FC236}">
                    <a16:creationId xmlns:a16="http://schemas.microsoft.com/office/drawing/2014/main" id="{F72D1B30-AA2E-43AA-AEBD-9134F61DFFA7}"/>
                  </a:ext>
                </a:extLst>
              </p:cNvPr>
              <p:cNvPicPr>
                <a:picLocks noChangeAspect="1"/>
              </p:cNvPicPr>
              <p:nvPr/>
            </p:nvPicPr>
            <p:blipFill>
              <a:blip r:embed="rId6"/>
              <a:srcRect l="57397" t="58884" r="37982" b="34954"/>
              <a:stretch>
                <a:fillRect/>
              </a:stretch>
            </p:blipFill>
            <p:spPr>
              <a:xfrm>
                <a:off x="3589138" y="3740673"/>
                <a:ext cx="277392" cy="277392"/>
              </a:xfrm>
              <a:prstGeom prst="rect">
                <a:avLst/>
              </a:prstGeom>
              <a:noFill/>
              <a:ln cap="flat">
                <a:noFill/>
              </a:ln>
            </p:spPr>
          </p:pic>
          <p:pic>
            <p:nvPicPr>
              <p:cNvPr id="20" name="Picture 8">
                <a:extLst>
                  <a:ext uri="{FF2B5EF4-FFF2-40B4-BE49-F238E27FC236}">
                    <a16:creationId xmlns:a16="http://schemas.microsoft.com/office/drawing/2014/main" id="{ACDF0AFD-C615-41AD-8076-7E7C0F36A9D8}"/>
                  </a:ext>
                </a:extLst>
              </p:cNvPr>
              <p:cNvPicPr>
                <a:picLocks noChangeAspect="1"/>
              </p:cNvPicPr>
              <p:nvPr/>
            </p:nvPicPr>
            <p:blipFill>
              <a:blip r:embed="rId6"/>
              <a:srcRect l="57397" t="58884" r="37982" b="34954"/>
              <a:stretch>
                <a:fillRect/>
              </a:stretch>
            </p:blipFill>
            <p:spPr>
              <a:xfrm>
                <a:off x="3601108" y="4018074"/>
                <a:ext cx="277392" cy="277392"/>
              </a:xfrm>
              <a:prstGeom prst="rect">
                <a:avLst/>
              </a:prstGeom>
              <a:noFill/>
              <a:ln cap="flat">
                <a:noFill/>
              </a:ln>
            </p:spPr>
          </p:pic>
          <p:pic>
            <p:nvPicPr>
              <p:cNvPr id="21" name="Picture 8">
                <a:extLst>
                  <a:ext uri="{FF2B5EF4-FFF2-40B4-BE49-F238E27FC236}">
                    <a16:creationId xmlns:a16="http://schemas.microsoft.com/office/drawing/2014/main" id="{94164860-F09C-42EF-BE69-C8A5A6A2F459}"/>
                  </a:ext>
                </a:extLst>
              </p:cNvPr>
              <p:cNvPicPr>
                <a:picLocks noChangeAspect="1"/>
              </p:cNvPicPr>
              <p:nvPr/>
            </p:nvPicPr>
            <p:blipFill>
              <a:blip r:embed="rId6"/>
              <a:srcRect l="57397" t="58884" r="37982" b="34954"/>
              <a:stretch>
                <a:fillRect/>
              </a:stretch>
            </p:blipFill>
            <p:spPr>
              <a:xfrm>
                <a:off x="3596143" y="4292065"/>
                <a:ext cx="277392" cy="277392"/>
              </a:xfrm>
              <a:prstGeom prst="rect">
                <a:avLst/>
              </a:prstGeom>
              <a:noFill/>
              <a:ln cap="flat">
                <a:noFill/>
              </a:ln>
            </p:spPr>
          </p:pic>
        </p:grpSp>
        <p:pic>
          <p:nvPicPr>
            <p:cNvPr id="22" name="Picture 16" descr="Résultat de recherche d'images pour &quot;carte yu-gi-oh png&quot;">
              <a:extLst>
                <a:ext uri="{FF2B5EF4-FFF2-40B4-BE49-F238E27FC236}">
                  <a16:creationId xmlns:a16="http://schemas.microsoft.com/office/drawing/2014/main" id="{8D61F902-01B8-47B6-AA67-533A243617F3}"/>
                </a:ext>
              </a:extLst>
            </p:cNvPr>
            <p:cNvPicPr>
              <a:picLocks noChangeAspect="1"/>
            </p:cNvPicPr>
            <p:nvPr/>
          </p:nvPicPr>
          <p:blipFill>
            <a:blip r:embed="rId7"/>
            <a:srcRect/>
            <a:stretch>
              <a:fillRect/>
            </a:stretch>
          </p:blipFill>
          <p:spPr>
            <a:xfrm>
              <a:off x="3409431" y="3826160"/>
              <a:ext cx="407950" cy="596042"/>
            </a:xfrm>
            <a:prstGeom prst="rect">
              <a:avLst/>
            </a:prstGeom>
            <a:noFill/>
            <a:ln cap="flat">
              <a:noFill/>
            </a:ln>
          </p:spPr>
        </p:pic>
      </p:grpSp>
      <p:pic>
        <p:nvPicPr>
          <p:cNvPr id="23" name="Picture 14" descr="Résultat de recherche d'images pour &quot;diablo II Inventory&quot;">
            <a:extLst>
              <a:ext uri="{FF2B5EF4-FFF2-40B4-BE49-F238E27FC236}">
                <a16:creationId xmlns:a16="http://schemas.microsoft.com/office/drawing/2014/main" id="{AAF48EC6-50C2-43C7-9EFD-2E6A4AD36E58}"/>
              </a:ext>
            </a:extLst>
          </p:cNvPr>
          <p:cNvPicPr>
            <a:picLocks noChangeAspect="1"/>
          </p:cNvPicPr>
          <p:nvPr/>
        </p:nvPicPr>
        <p:blipFill>
          <a:blip r:embed="rId5"/>
          <a:srcRect l="75517" t="52700" r="15345" b="22529"/>
          <a:stretch>
            <a:fillRect/>
          </a:stretch>
        </p:blipFill>
        <p:spPr>
          <a:xfrm>
            <a:off x="3861611" y="2919926"/>
            <a:ext cx="539166" cy="1096137"/>
          </a:xfrm>
          <a:prstGeom prst="rect">
            <a:avLst/>
          </a:prstGeom>
          <a:noFill/>
          <a:ln cap="flat">
            <a:noFill/>
          </a:ln>
        </p:spPr>
      </p:pic>
      <p:pic>
        <p:nvPicPr>
          <p:cNvPr id="24" name="Picture 10" descr="Résultat de recherche d'images pour &quot;diablo II Inventory&quot;">
            <a:extLst>
              <a:ext uri="{FF2B5EF4-FFF2-40B4-BE49-F238E27FC236}">
                <a16:creationId xmlns:a16="http://schemas.microsoft.com/office/drawing/2014/main" id="{E6292F5A-4082-4D28-9B35-84F575067C2D}"/>
              </a:ext>
            </a:extLst>
          </p:cNvPr>
          <p:cNvPicPr>
            <a:picLocks noChangeAspect="1"/>
          </p:cNvPicPr>
          <p:nvPr/>
        </p:nvPicPr>
        <p:blipFill>
          <a:blip r:embed="rId8"/>
          <a:srcRect l="55879" t="52427" r="36871" b="37614"/>
          <a:stretch>
            <a:fillRect/>
          </a:stretch>
        </p:blipFill>
        <p:spPr>
          <a:xfrm>
            <a:off x="2758205" y="4010274"/>
            <a:ext cx="552453" cy="569122"/>
          </a:xfrm>
          <a:prstGeom prst="rect">
            <a:avLst/>
          </a:prstGeom>
          <a:noFill/>
          <a:ln cap="flat">
            <a:noFill/>
          </a:ln>
        </p:spPr>
      </p:pic>
      <p:pic>
        <p:nvPicPr>
          <p:cNvPr id="25" name="Picture 4">
            <a:extLst>
              <a:ext uri="{FF2B5EF4-FFF2-40B4-BE49-F238E27FC236}">
                <a16:creationId xmlns:a16="http://schemas.microsoft.com/office/drawing/2014/main" id="{4299E0FF-BF2A-46B8-93C0-E80E0AD29F18}"/>
              </a:ext>
            </a:extLst>
          </p:cNvPr>
          <p:cNvPicPr>
            <a:picLocks noChangeAspect="1"/>
          </p:cNvPicPr>
          <p:nvPr/>
        </p:nvPicPr>
        <p:blipFill>
          <a:blip r:embed="rId4"/>
          <a:srcRect l="52203" t="32675" r="40353" b="56906"/>
          <a:stretch>
            <a:fillRect/>
          </a:stretch>
        </p:blipFill>
        <p:spPr>
          <a:xfrm>
            <a:off x="4406420" y="3472095"/>
            <a:ext cx="538188" cy="546344"/>
          </a:xfrm>
          <a:prstGeom prst="rect">
            <a:avLst/>
          </a:prstGeom>
          <a:noFill/>
          <a:ln cap="flat">
            <a:noFill/>
          </a:ln>
        </p:spPr>
      </p:pic>
      <p:pic>
        <p:nvPicPr>
          <p:cNvPr id="26" name="Image 143" descr="Une image contenant assis, table, noir, différent&#10;&#10;Description générée automatiquement">
            <a:extLst>
              <a:ext uri="{FF2B5EF4-FFF2-40B4-BE49-F238E27FC236}">
                <a16:creationId xmlns:a16="http://schemas.microsoft.com/office/drawing/2014/main" id="{1894A108-E8B0-46B5-B162-DAC24D84D0BC}"/>
              </a:ext>
            </a:extLst>
          </p:cNvPr>
          <p:cNvPicPr>
            <a:picLocks noChangeAspect="1"/>
          </p:cNvPicPr>
          <p:nvPr/>
        </p:nvPicPr>
        <p:blipFill>
          <a:blip r:embed="rId9"/>
          <a:srcRect l="74014" t="54376" r="22250" b="40457"/>
          <a:stretch>
            <a:fillRect/>
          </a:stretch>
        </p:blipFill>
        <p:spPr>
          <a:xfrm>
            <a:off x="4665140" y="4279794"/>
            <a:ext cx="284716" cy="295278"/>
          </a:xfrm>
          <a:prstGeom prst="rect">
            <a:avLst/>
          </a:prstGeom>
          <a:noFill/>
          <a:ln cap="flat">
            <a:noFill/>
          </a:ln>
        </p:spPr>
      </p:pic>
      <p:pic>
        <p:nvPicPr>
          <p:cNvPr id="27" name="Image 144" descr="Une image contenant assis, table, noir, différent&#10;&#10;Description générée automatiquement">
            <a:extLst>
              <a:ext uri="{FF2B5EF4-FFF2-40B4-BE49-F238E27FC236}">
                <a16:creationId xmlns:a16="http://schemas.microsoft.com/office/drawing/2014/main" id="{0EC935DB-BB9B-4468-A2C6-91940D637A5A}"/>
              </a:ext>
            </a:extLst>
          </p:cNvPr>
          <p:cNvPicPr>
            <a:picLocks noChangeAspect="1"/>
          </p:cNvPicPr>
          <p:nvPr/>
        </p:nvPicPr>
        <p:blipFill>
          <a:blip r:embed="rId9"/>
          <a:srcRect l="74014" t="54376" r="22250" b="40457"/>
          <a:stretch>
            <a:fillRect/>
          </a:stretch>
        </p:blipFill>
        <p:spPr>
          <a:xfrm>
            <a:off x="4674687" y="4006407"/>
            <a:ext cx="284716" cy="295278"/>
          </a:xfrm>
          <a:prstGeom prst="rect">
            <a:avLst/>
          </a:prstGeom>
          <a:noFill/>
          <a:ln cap="flat">
            <a:noFill/>
          </a:ln>
        </p:spPr>
      </p:pic>
      <p:pic>
        <p:nvPicPr>
          <p:cNvPr id="28" name="Picture 28" descr="Résultat de recherche d'images pour &quot;diablo II Inventory&quot;">
            <a:extLst>
              <a:ext uri="{FF2B5EF4-FFF2-40B4-BE49-F238E27FC236}">
                <a16:creationId xmlns:a16="http://schemas.microsoft.com/office/drawing/2014/main" id="{BDB708A9-A88D-4495-AA44-6F259798EF5B}"/>
              </a:ext>
            </a:extLst>
          </p:cNvPr>
          <p:cNvPicPr>
            <a:picLocks noChangeAspect="1"/>
          </p:cNvPicPr>
          <p:nvPr/>
        </p:nvPicPr>
        <p:blipFill>
          <a:blip r:embed="rId10"/>
          <a:srcRect l="19247" t="23934" r="76968" b="66459"/>
          <a:stretch>
            <a:fillRect/>
          </a:stretch>
        </p:blipFill>
        <p:spPr>
          <a:xfrm>
            <a:off x="3836456" y="4039133"/>
            <a:ext cx="288410" cy="549088"/>
          </a:xfrm>
          <a:prstGeom prst="rect">
            <a:avLst/>
          </a:prstGeom>
          <a:noFill/>
          <a:ln cap="flat">
            <a:noFill/>
          </a:ln>
        </p:spPr>
      </p:pic>
      <p:pic>
        <p:nvPicPr>
          <p:cNvPr id="29" name="Picture 28" descr="Résultat de recherche d'images pour &quot;diablo II Inventory&quot;">
            <a:extLst>
              <a:ext uri="{FF2B5EF4-FFF2-40B4-BE49-F238E27FC236}">
                <a16:creationId xmlns:a16="http://schemas.microsoft.com/office/drawing/2014/main" id="{9BF1FBC8-D14B-466D-9C0C-0D223D8B5F13}"/>
              </a:ext>
            </a:extLst>
          </p:cNvPr>
          <p:cNvPicPr>
            <a:picLocks noChangeAspect="1"/>
          </p:cNvPicPr>
          <p:nvPr/>
        </p:nvPicPr>
        <p:blipFill>
          <a:blip r:embed="rId10"/>
          <a:srcRect l="19247" t="23934" r="76968" b="66459"/>
          <a:stretch>
            <a:fillRect/>
          </a:stretch>
        </p:blipFill>
        <p:spPr>
          <a:xfrm>
            <a:off x="4111380" y="4048570"/>
            <a:ext cx="288410" cy="549088"/>
          </a:xfrm>
          <a:prstGeom prst="rect">
            <a:avLst/>
          </a:prstGeom>
          <a:noFill/>
          <a:ln cap="flat">
            <a:noFill/>
          </a:ln>
        </p:spPr>
      </p:pic>
      <p:pic>
        <p:nvPicPr>
          <p:cNvPr id="30" name="Picture 6">
            <a:extLst>
              <a:ext uri="{FF2B5EF4-FFF2-40B4-BE49-F238E27FC236}">
                <a16:creationId xmlns:a16="http://schemas.microsoft.com/office/drawing/2014/main" id="{942E7745-CE6F-4589-86D6-FA623E55E186}"/>
              </a:ext>
            </a:extLst>
          </p:cNvPr>
          <p:cNvPicPr>
            <a:picLocks noChangeAspect="1"/>
          </p:cNvPicPr>
          <p:nvPr/>
        </p:nvPicPr>
        <p:blipFill>
          <a:blip r:embed="rId6"/>
          <a:srcRect l="57170" t="52917" r="33594" b="28750"/>
          <a:stretch>
            <a:fillRect/>
          </a:stretch>
        </p:blipFill>
        <p:spPr>
          <a:xfrm>
            <a:off x="3062828" y="2945492"/>
            <a:ext cx="513764" cy="805933"/>
          </a:xfrm>
          <a:prstGeom prst="rect">
            <a:avLst/>
          </a:prstGeom>
          <a:noFill/>
          <a:ln cap="flat">
            <a:noFill/>
          </a:ln>
        </p:spPr>
      </p:pic>
      <p:pic>
        <p:nvPicPr>
          <p:cNvPr id="31" name="Image 148" descr="Une image contenant assis, table, noir, différent&#10;&#10;Description générée automatiquement">
            <a:extLst>
              <a:ext uri="{FF2B5EF4-FFF2-40B4-BE49-F238E27FC236}">
                <a16:creationId xmlns:a16="http://schemas.microsoft.com/office/drawing/2014/main" id="{497E9F5D-EFE3-415C-8937-B9F3C9B46E59}"/>
              </a:ext>
            </a:extLst>
          </p:cNvPr>
          <p:cNvPicPr>
            <a:picLocks noChangeAspect="1"/>
          </p:cNvPicPr>
          <p:nvPr/>
        </p:nvPicPr>
        <p:blipFill>
          <a:blip r:embed="rId9"/>
          <a:srcRect l="19157" t="23583" r="77013" b="71250"/>
          <a:stretch>
            <a:fillRect/>
          </a:stretch>
        </p:blipFill>
        <p:spPr>
          <a:xfrm>
            <a:off x="2773603" y="3743260"/>
            <a:ext cx="291885" cy="295278"/>
          </a:xfrm>
          <a:prstGeom prst="rect">
            <a:avLst/>
          </a:prstGeom>
          <a:noFill/>
          <a:ln cap="flat">
            <a:noFill/>
          </a:ln>
        </p:spPr>
      </p:pic>
      <p:pic>
        <p:nvPicPr>
          <p:cNvPr id="32" name="Image 149" descr="Une image contenant assis, table, noir, différent&#10;&#10;Description générée automatiquement">
            <a:extLst>
              <a:ext uri="{FF2B5EF4-FFF2-40B4-BE49-F238E27FC236}">
                <a16:creationId xmlns:a16="http://schemas.microsoft.com/office/drawing/2014/main" id="{DCAAD4D7-0F94-43C4-BDDD-C8194A545ED9}"/>
              </a:ext>
            </a:extLst>
          </p:cNvPr>
          <p:cNvPicPr>
            <a:picLocks noChangeAspect="1"/>
          </p:cNvPicPr>
          <p:nvPr/>
        </p:nvPicPr>
        <p:blipFill>
          <a:blip r:embed="rId9"/>
          <a:srcRect l="19157" t="23583" r="77013" b="71250"/>
          <a:stretch>
            <a:fillRect/>
          </a:stretch>
        </p:blipFill>
        <p:spPr>
          <a:xfrm>
            <a:off x="3587447" y="2931438"/>
            <a:ext cx="291885" cy="295278"/>
          </a:xfrm>
          <a:prstGeom prst="rect">
            <a:avLst/>
          </a:prstGeom>
          <a:noFill/>
          <a:ln cap="flat">
            <a:noFill/>
          </a:ln>
        </p:spPr>
      </p:pic>
      <p:sp>
        <p:nvSpPr>
          <p:cNvPr id="33" name="TextBox 1">
            <a:extLst>
              <a:ext uri="{FF2B5EF4-FFF2-40B4-BE49-F238E27FC236}">
                <a16:creationId xmlns:a16="http://schemas.microsoft.com/office/drawing/2014/main" id="{5CC38D3B-9CEB-4DA3-B93C-32C0FFFE2C3D}"/>
              </a:ext>
            </a:extLst>
          </p:cNvPr>
          <p:cNvSpPr txBox="1"/>
          <p:nvPr/>
        </p:nvSpPr>
        <p:spPr>
          <a:xfrm>
            <a:off x="3865991" y="907304"/>
            <a:ext cx="428810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(2) – Solution 2 en 2 mouvement </a:t>
            </a:r>
          </a:p>
        </p:txBody>
      </p:sp>
      <p:sp>
        <p:nvSpPr>
          <p:cNvPr id="34" name="ZoneTexte 34">
            <a:extLst>
              <a:ext uri="{FF2B5EF4-FFF2-40B4-BE49-F238E27FC236}">
                <a16:creationId xmlns:a16="http://schemas.microsoft.com/office/drawing/2014/main" id="{97B8F7DD-9F91-4B89-82AE-79E047833AE8}"/>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les couteaux vers la droite afin de mettre la carte Yu-Gi-Oh à leur place.</a:t>
            </a:r>
          </a:p>
        </p:txBody>
      </p:sp>
      <p:sp>
        <p:nvSpPr>
          <p:cNvPr id="35" name="Rectangle 10">
            <a:extLst>
              <a:ext uri="{FF2B5EF4-FFF2-40B4-BE49-F238E27FC236}">
                <a16:creationId xmlns:a16="http://schemas.microsoft.com/office/drawing/2014/main" id="{0C6D3CDB-830D-4723-AABB-985F30D0092B}"/>
              </a:ext>
            </a:extLst>
          </p:cNvPr>
          <p:cNvSpPr/>
          <p:nvPr/>
        </p:nvSpPr>
        <p:spPr>
          <a:xfrm>
            <a:off x="3813075" y="4022317"/>
            <a:ext cx="550505" cy="535500"/>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6" name="Rectangle 10">
            <a:extLst>
              <a:ext uri="{FF2B5EF4-FFF2-40B4-BE49-F238E27FC236}">
                <a16:creationId xmlns:a16="http://schemas.microsoft.com/office/drawing/2014/main" id="{55B98B90-7B81-47CE-B429-A94F30A8822F}"/>
              </a:ext>
            </a:extLst>
          </p:cNvPr>
          <p:cNvSpPr/>
          <p:nvPr/>
        </p:nvSpPr>
        <p:spPr>
          <a:xfrm>
            <a:off x="3294180" y="3740682"/>
            <a:ext cx="550505" cy="816943"/>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37" name="Picture 8" descr="Résultat de recherche d'images pour &quot;fire png&quot;">
            <a:extLst>
              <a:ext uri="{FF2B5EF4-FFF2-40B4-BE49-F238E27FC236}">
                <a16:creationId xmlns:a16="http://schemas.microsoft.com/office/drawing/2014/main" id="{1533DE51-06CB-4407-A9C1-6DE1BF5412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F797E25E-4437-4B9A-A0BE-72502AED55D3}"/>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89">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33973B51-2AA0-4DB8-B2A6-7BCEBB1CF6A5}"/>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E6BDE463-3697-4850-BD33-E84EFC42D2A9}"/>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1718DE31-0321-45F2-9BA9-1867868AAB5C}"/>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AB328209-8C26-49B6-9063-A10504A9D8F6}"/>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F6CDEF87-CD51-4805-ACEC-819187662A91}"/>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6D1EC091-5194-422C-926C-EDDBAB7D6DCB}"/>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4D3465EF-FEFE-4649-8B5A-9FAD6895D981}"/>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1FCF4F99-9A7D-41F3-B82B-5AC86CB8B7E1}"/>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699562FF-974A-4E1A-A1D4-A67EDDEF25C4}"/>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76043197-7B92-4C53-B8D0-B01A79B27C62}"/>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AB92EB0F-E3F0-4F28-8AC3-4C716F956B53}"/>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4" descr="Résultat de recherche d'images pour &quot;diablo II Inventory&quot;">
            <a:extLst>
              <a:ext uri="{FF2B5EF4-FFF2-40B4-BE49-F238E27FC236}">
                <a16:creationId xmlns:a16="http://schemas.microsoft.com/office/drawing/2014/main" id="{B64F7A8A-4214-4043-B0F7-642C5EA80AB5}"/>
              </a:ext>
            </a:extLst>
          </p:cNvPr>
          <p:cNvPicPr>
            <a:picLocks noChangeAspect="1"/>
          </p:cNvPicPr>
          <p:nvPr/>
        </p:nvPicPr>
        <p:blipFill>
          <a:blip r:embed="rId5"/>
          <a:srcRect l="75517" t="52700" r="15345" b="22529"/>
          <a:stretch>
            <a:fillRect/>
          </a:stretch>
        </p:blipFill>
        <p:spPr>
          <a:xfrm>
            <a:off x="2231264" y="2950311"/>
            <a:ext cx="539166" cy="1096137"/>
          </a:xfrm>
          <a:prstGeom prst="rect">
            <a:avLst/>
          </a:prstGeom>
          <a:noFill/>
          <a:ln cap="flat">
            <a:noFill/>
          </a:ln>
        </p:spPr>
      </p:pic>
      <p:grpSp>
        <p:nvGrpSpPr>
          <p:cNvPr id="14" name="Groupe 35">
            <a:extLst>
              <a:ext uri="{FF2B5EF4-FFF2-40B4-BE49-F238E27FC236}">
                <a16:creationId xmlns:a16="http://schemas.microsoft.com/office/drawing/2014/main" id="{6FEF7EDF-169D-4A4E-BEA7-91A1479CA015}"/>
              </a:ext>
            </a:extLst>
          </p:cNvPr>
          <p:cNvGrpSpPr/>
          <p:nvPr/>
        </p:nvGrpSpPr>
        <p:grpSpPr>
          <a:xfrm>
            <a:off x="3056976" y="3747723"/>
            <a:ext cx="546006" cy="842674"/>
            <a:chOff x="3056976" y="3747723"/>
            <a:chExt cx="546006" cy="842674"/>
          </a:xfrm>
        </p:grpSpPr>
        <p:grpSp>
          <p:nvGrpSpPr>
            <p:cNvPr id="15" name="Groupe 87">
              <a:extLst>
                <a:ext uri="{FF2B5EF4-FFF2-40B4-BE49-F238E27FC236}">
                  <a16:creationId xmlns:a16="http://schemas.microsoft.com/office/drawing/2014/main" id="{CA8EDEAC-368F-473E-9DFB-3B136F43F2D2}"/>
                </a:ext>
              </a:extLst>
            </p:cNvPr>
            <p:cNvGrpSpPr/>
            <p:nvPr/>
          </p:nvGrpSpPr>
          <p:grpSpPr>
            <a:xfrm>
              <a:off x="3056976" y="3747723"/>
              <a:ext cx="546006" cy="842674"/>
              <a:chOff x="3056976" y="3747723"/>
              <a:chExt cx="546006" cy="842674"/>
            </a:xfrm>
          </p:grpSpPr>
          <p:pic>
            <p:nvPicPr>
              <p:cNvPr id="16" name="Picture 8">
                <a:extLst>
                  <a:ext uri="{FF2B5EF4-FFF2-40B4-BE49-F238E27FC236}">
                    <a16:creationId xmlns:a16="http://schemas.microsoft.com/office/drawing/2014/main" id="{DD93525E-4C23-4A20-ACEA-970C11F103C7}"/>
                  </a:ext>
                </a:extLst>
              </p:cNvPr>
              <p:cNvPicPr>
                <a:picLocks noChangeAspect="1"/>
              </p:cNvPicPr>
              <p:nvPr/>
            </p:nvPicPr>
            <p:blipFill>
              <a:blip r:embed="rId6"/>
              <a:srcRect l="57397" t="58884" r="37982" b="34954"/>
              <a:stretch>
                <a:fillRect/>
              </a:stretch>
            </p:blipFill>
            <p:spPr>
              <a:xfrm>
                <a:off x="3056976" y="4313005"/>
                <a:ext cx="277392" cy="277392"/>
              </a:xfrm>
              <a:prstGeom prst="rect">
                <a:avLst/>
              </a:prstGeom>
              <a:noFill/>
              <a:ln cap="flat">
                <a:noFill/>
              </a:ln>
            </p:spPr>
          </p:pic>
          <p:pic>
            <p:nvPicPr>
              <p:cNvPr id="17" name="Picture 8">
                <a:extLst>
                  <a:ext uri="{FF2B5EF4-FFF2-40B4-BE49-F238E27FC236}">
                    <a16:creationId xmlns:a16="http://schemas.microsoft.com/office/drawing/2014/main" id="{8C5AE991-F604-467F-A3B5-29C4DA2102A7}"/>
                  </a:ext>
                </a:extLst>
              </p:cNvPr>
              <p:cNvPicPr>
                <a:picLocks noChangeAspect="1"/>
              </p:cNvPicPr>
              <p:nvPr/>
            </p:nvPicPr>
            <p:blipFill>
              <a:blip r:embed="rId6"/>
              <a:srcRect l="57397" t="58884" r="37982" b="34954"/>
              <a:stretch>
                <a:fillRect/>
              </a:stretch>
            </p:blipFill>
            <p:spPr>
              <a:xfrm>
                <a:off x="3056976" y="4028526"/>
                <a:ext cx="277392" cy="277392"/>
              </a:xfrm>
              <a:prstGeom prst="rect">
                <a:avLst/>
              </a:prstGeom>
              <a:noFill/>
              <a:ln cap="flat">
                <a:noFill/>
              </a:ln>
            </p:spPr>
          </p:pic>
          <p:pic>
            <p:nvPicPr>
              <p:cNvPr id="18" name="Picture 8">
                <a:extLst>
                  <a:ext uri="{FF2B5EF4-FFF2-40B4-BE49-F238E27FC236}">
                    <a16:creationId xmlns:a16="http://schemas.microsoft.com/office/drawing/2014/main" id="{8CB9F35E-791C-415E-B345-A948DCB75CF0}"/>
                  </a:ext>
                </a:extLst>
              </p:cNvPr>
              <p:cNvPicPr>
                <a:picLocks noChangeAspect="1"/>
              </p:cNvPicPr>
              <p:nvPr/>
            </p:nvPicPr>
            <p:blipFill>
              <a:blip r:embed="rId6"/>
              <a:srcRect l="57397" t="58884" r="37982" b="34954"/>
              <a:stretch>
                <a:fillRect/>
              </a:stretch>
            </p:blipFill>
            <p:spPr>
              <a:xfrm>
                <a:off x="3061950" y="3751124"/>
                <a:ext cx="277392" cy="277392"/>
              </a:xfrm>
              <a:prstGeom prst="rect">
                <a:avLst/>
              </a:prstGeom>
              <a:noFill/>
              <a:ln cap="flat">
                <a:noFill/>
              </a:ln>
            </p:spPr>
          </p:pic>
          <p:pic>
            <p:nvPicPr>
              <p:cNvPr id="19" name="Picture 8">
                <a:extLst>
                  <a:ext uri="{FF2B5EF4-FFF2-40B4-BE49-F238E27FC236}">
                    <a16:creationId xmlns:a16="http://schemas.microsoft.com/office/drawing/2014/main" id="{3B067CBB-611F-4B4C-B628-E0EBE154F624}"/>
                  </a:ext>
                </a:extLst>
              </p:cNvPr>
              <p:cNvPicPr>
                <a:picLocks noChangeAspect="1"/>
              </p:cNvPicPr>
              <p:nvPr/>
            </p:nvPicPr>
            <p:blipFill>
              <a:blip r:embed="rId6"/>
              <a:srcRect l="57397" t="58884" r="37982" b="34954"/>
              <a:stretch>
                <a:fillRect/>
              </a:stretch>
            </p:blipFill>
            <p:spPr>
              <a:xfrm>
                <a:off x="3313630" y="3747723"/>
                <a:ext cx="277392" cy="277392"/>
              </a:xfrm>
              <a:prstGeom prst="rect">
                <a:avLst/>
              </a:prstGeom>
              <a:noFill/>
              <a:ln cap="flat">
                <a:noFill/>
              </a:ln>
            </p:spPr>
          </p:pic>
          <p:pic>
            <p:nvPicPr>
              <p:cNvPr id="20" name="Picture 8">
                <a:extLst>
                  <a:ext uri="{FF2B5EF4-FFF2-40B4-BE49-F238E27FC236}">
                    <a16:creationId xmlns:a16="http://schemas.microsoft.com/office/drawing/2014/main" id="{9375BD9E-4EF9-4AC6-AE67-2782CC26D5C7}"/>
                  </a:ext>
                </a:extLst>
              </p:cNvPr>
              <p:cNvPicPr>
                <a:picLocks noChangeAspect="1"/>
              </p:cNvPicPr>
              <p:nvPr/>
            </p:nvPicPr>
            <p:blipFill>
              <a:blip r:embed="rId6"/>
              <a:srcRect l="57397" t="58884" r="37982" b="34954"/>
              <a:stretch>
                <a:fillRect/>
              </a:stretch>
            </p:blipFill>
            <p:spPr>
              <a:xfrm>
                <a:off x="3325590" y="4025124"/>
                <a:ext cx="277392" cy="277392"/>
              </a:xfrm>
              <a:prstGeom prst="rect">
                <a:avLst/>
              </a:prstGeom>
              <a:noFill/>
              <a:ln cap="flat">
                <a:noFill/>
              </a:ln>
            </p:spPr>
          </p:pic>
          <p:pic>
            <p:nvPicPr>
              <p:cNvPr id="21" name="Picture 8">
                <a:extLst>
                  <a:ext uri="{FF2B5EF4-FFF2-40B4-BE49-F238E27FC236}">
                    <a16:creationId xmlns:a16="http://schemas.microsoft.com/office/drawing/2014/main" id="{49CBDC9E-AA3C-47FD-ABD1-3637844851F1}"/>
                  </a:ext>
                </a:extLst>
              </p:cNvPr>
              <p:cNvPicPr>
                <a:picLocks noChangeAspect="1"/>
              </p:cNvPicPr>
              <p:nvPr/>
            </p:nvPicPr>
            <p:blipFill>
              <a:blip r:embed="rId6"/>
              <a:srcRect l="57397" t="58884" r="37982" b="34954"/>
              <a:stretch>
                <a:fillRect/>
              </a:stretch>
            </p:blipFill>
            <p:spPr>
              <a:xfrm>
                <a:off x="3320625" y="4299115"/>
                <a:ext cx="277392" cy="277392"/>
              </a:xfrm>
              <a:prstGeom prst="rect">
                <a:avLst/>
              </a:prstGeom>
              <a:noFill/>
              <a:ln cap="flat">
                <a:noFill/>
              </a:ln>
            </p:spPr>
          </p:pic>
        </p:grpSp>
        <p:pic>
          <p:nvPicPr>
            <p:cNvPr id="22" name="Picture 16" descr="Résultat de recherche d'images pour &quot;carte yu-gi-oh png&quot;">
              <a:extLst>
                <a:ext uri="{FF2B5EF4-FFF2-40B4-BE49-F238E27FC236}">
                  <a16:creationId xmlns:a16="http://schemas.microsoft.com/office/drawing/2014/main" id="{297E0550-15F8-48BF-845E-352BAF43B16D}"/>
                </a:ext>
              </a:extLst>
            </p:cNvPr>
            <p:cNvPicPr>
              <a:picLocks noChangeAspect="1"/>
            </p:cNvPicPr>
            <p:nvPr/>
          </p:nvPicPr>
          <p:blipFill>
            <a:blip r:embed="rId7"/>
            <a:srcRect/>
            <a:stretch>
              <a:fillRect/>
            </a:stretch>
          </p:blipFill>
          <p:spPr>
            <a:xfrm>
              <a:off x="3133923" y="3833210"/>
              <a:ext cx="407950" cy="596042"/>
            </a:xfrm>
            <a:prstGeom prst="rect">
              <a:avLst/>
            </a:prstGeom>
            <a:noFill/>
            <a:ln cap="flat">
              <a:noFill/>
            </a:ln>
          </p:spPr>
        </p:pic>
      </p:grpSp>
      <p:pic>
        <p:nvPicPr>
          <p:cNvPr id="23" name="Picture 14" descr="Résultat de recherche d'images pour &quot;diablo II Inventory&quot;">
            <a:extLst>
              <a:ext uri="{FF2B5EF4-FFF2-40B4-BE49-F238E27FC236}">
                <a16:creationId xmlns:a16="http://schemas.microsoft.com/office/drawing/2014/main" id="{5BB41FE6-FE32-46D0-A26A-7A331D58A4A8}"/>
              </a:ext>
            </a:extLst>
          </p:cNvPr>
          <p:cNvPicPr>
            <a:picLocks noChangeAspect="1"/>
          </p:cNvPicPr>
          <p:nvPr/>
        </p:nvPicPr>
        <p:blipFill>
          <a:blip r:embed="rId5"/>
          <a:srcRect l="75517" t="52700" r="15345" b="22529"/>
          <a:stretch>
            <a:fillRect/>
          </a:stretch>
        </p:blipFill>
        <p:spPr>
          <a:xfrm>
            <a:off x="3861611" y="2919926"/>
            <a:ext cx="539166" cy="1096137"/>
          </a:xfrm>
          <a:prstGeom prst="rect">
            <a:avLst/>
          </a:prstGeom>
          <a:noFill/>
          <a:ln cap="flat">
            <a:noFill/>
          </a:ln>
        </p:spPr>
      </p:pic>
      <p:pic>
        <p:nvPicPr>
          <p:cNvPr id="24" name="Picture 10" descr="Résultat de recherche d'images pour &quot;diablo II Inventory&quot;">
            <a:extLst>
              <a:ext uri="{FF2B5EF4-FFF2-40B4-BE49-F238E27FC236}">
                <a16:creationId xmlns:a16="http://schemas.microsoft.com/office/drawing/2014/main" id="{C35104B6-B957-45EA-B3E9-7F324AEC92D7}"/>
              </a:ext>
            </a:extLst>
          </p:cNvPr>
          <p:cNvPicPr>
            <a:picLocks noChangeAspect="1"/>
          </p:cNvPicPr>
          <p:nvPr/>
        </p:nvPicPr>
        <p:blipFill>
          <a:blip r:embed="rId8"/>
          <a:srcRect l="55879" t="52427" r="36871" b="37614"/>
          <a:stretch>
            <a:fillRect/>
          </a:stretch>
        </p:blipFill>
        <p:spPr>
          <a:xfrm>
            <a:off x="2480108" y="4010247"/>
            <a:ext cx="552453" cy="569122"/>
          </a:xfrm>
          <a:prstGeom prst="rect">
            <a:avLst/>
          </a:prstGeom>
          <a:noFill/>
          <a:ln cap="flat">
            <a:noFill/>
          </a:ln>
        </p:spPr>
      </p:pic>
      <p:pic>
        <p:nvPicPr>
          <p:cNvPr id="25" name="Picture 4">
            <a:extLst>
              <a:ext uri="{FF2B5EF4-FFF2-40B4-BE49-F238E27FC236}">
                <a16:creationId xmlns:a16="http://schemas.microsoft.com/office/drawing/2014/main" id="{3177995E-FD64-4C4D-954F-8F4F92B80336}"/>
              </a:ext>
            </a:extLst>
          </p:cNvPr>
          <p:cNvPicPr>
            <a:picLocks noChangeAspect="1"/>
          </p:cNvPicPr>
          <p:nvPr/>
        </p:nvPicPr>
        <p:blipFill>
          <a:blip r:embed="rId4"/>
          <a:srcRect l="52203" t="32675" r="40353" b="56906"/>
          <a:stretch>
            <a:fillRect/>
          </a:stretch>
        </p:blipFill>
        <p:spPr>
          <a:xfrm>
            <a:off x="4406420" y="3472095"/>
            <a:ext cx="538188" cy="546344"/>
          </a:xfrm>
          <a:prstGeom prst="rect">
            <a:avLst/>
          </a:prstGeom>
          <a:noFill/>
          <a:ln cap="flat">
            <a:noFill/>
          </a:ln>
        </p:spPr>
      </p:pic>
      <p:pic>
        <p:nvPicPr>
          <p:cNvPr id="26" name="Image 143" descr="Une image contenant assis, table, noir, différent&#10;&#10;Description générée automatiquement">
            <a:extLst>
              <a:ext uri="{FF2B5EF4-FFF2-40B4-BE49-F238E27FC236}">
                <a16:creationId xmlns:a16="http://schemas.microsoft.com/office/drawing/2014/main" id="{149551B9-1CAE-496F-9247-7FCF3959AD29}"/>
              </a:ext>
            </a:extLst>
          </p:cNvPr>
          <p:cNvPicPr>
            <a:picLocks noChangeAspect="1"/>
          </p:cNvPicPr>
          <p:nvPr/>
        </p:nvPicPr>
        <p:blipFill>
          <a:blip r:embed="rId9"/>
          <a:srcRect l="74014" t="54376" r="22250" b="40457"/>
          <a:stretch>
            <a:fillRect/>
          </a:stretch>
        </p:blipFill>
        <p:spPr>
          <a:xfrm>
            <a:off x="4665140" y="4279794"/>
            <a:ext cx="284716" cy="295278"/>
          </a:xfrm>
          <a:prstGeom prst="rect">
            <a:avLst/>
          </a:prstGeom>
          <a:noFill/>
          <a:ln cap="flat">
            <a:noFill/>
          </a:ln>
        </p:spPr>
      </p:pic>
      <p:pic>
        <p:nvPicPr>
          <p:cNvPr id="27" name="Image 144" descr="Une image contenant assis, table, noir, différent&#10;&#10;Description générée automatiquement">
            <a:extLst>
              <a:ext uri="{FF2B5EF4-FFF2-40B4-BE49-F238E27FC236}">
                <a16:creationId xmlns:a16="http://schemas.microsoft.com/office/drawing/2014/main" id="{A7474A7A-CE40-49DE-AAEF-068D29A39286}"/>
              </a:ext>
            </a:extLst>
          </p:cNvPr>
          <p:cNvPicPr>
            <a:picLocks noChangeAspect="1"/>
          </p:cNvPicPr>
          <p:nvPr/>
        </p:nvPicPr>
        <p:blipFill>
          <a:blip r:embed="rId9"/>
          <a:srcRect l="74014" t="54376" r="22250" b="40457"/>
          <a:stretch>
            <a:fillRect/>
          </a:stretch>
        </p:blipFill>
        <p:spPr>
          <a:xfrm>
            <a:off x="4674687" y="4006407"/>
            <a:ext cx="284716" cy="295278"/>
          </a:xfrm>
          <a:prstGeom prst="rect">
            <a:avLst/>
          </a:prstGeom>
          <a:noFill/>
          <a:ln cap="flat">
            <a:noFill/>
          </a:ln>
        </p:spPr>
      </p:pic>
      <p:pic>
        <p:nvPicPr>
          <p:cNvPr id="28" name="Picture 28" descr="Résultat de recherche d'images pour &quot;diablo II Inventory&quot;">
            <a:extLst>
              <a:ext uri="{FF2B5EF4-FFF2-40B4-BE49-F238E27FC236}">
                <a16:creationId xmlns:a16="http://schemas.microsoft.com/office/drawing/2014/main" id="{239C0D30-9B22-4D16-ABD0-01D8D9BD3AF6}"/>
              </a:ext>
            </a:extLst>
          </p:cNvPr>
          <p:cNvPicPr>
            <a:picLocks noChangeAspect="1"/>
          </p:cNvPicPr>
          <p:nvPr/>
        </p:nvPicPr>
        <p:blipFill>
          <a:blip r:embed="rId10"/>
          <a:srcRect l="19247" t="23934" r="76968" b="66459"/>
          <a:stretch>
            <a:fillRect/>
          </a:stretch>
        </p:blipFill>
        <p:spPr>
          <a:xfrm>
            <a:off x="3870033" y="4025490"/>
            <a:ext cx="288410" cy="549088"/>
          </a:xfrm>
          <a:prstGeom prst="rect">
            <a:avLst/>
          </a:prstGeom>
          <a:noFill/>
          <a:ln cap="flat">
            <a:noFill/>
          </a:ln>
        </p:spPr>
      </p:pic>
      <p:pic>
        <p:nvPicPr>
          <p:cNvPr id="29" name="Picture 28" descr="Résultat de recherche d'images pour &quot;diablo II Inventory&quot;">
            <a:extLst>
              <a:ext uri="{FF2B5EF4-FFF2-40B4-BE49-F238E27FC236}">
                <a16:creationId xmlns:a16="http://schemas.microsoft.com/office/drawing/2014/main" id="{6167D57A-744E-4108-A47E-4D29E8862F23}"/>
              </a:ext>
            </a:extLst>
          </p:cNvPr>
          <p:cNvPicPr>
            <a:picLocks noChangeAspect="1"/>
          </p:cNvPicPr>
          <p:nvPr/>
        </p:nvPicPr>
        <p:blipFill>
          <a:blip r:embed="rId10"/>
          <a:srcRect l="19247" t="23934" r="76968" b="66459"/>
          <a:stretch>
            <a:fillRect/>
          </a:stretch>
        </p:blipFill>
        <p:spPr>
          <a:xfrm>
            <a:off x="3574014" y="4005254"/>
            <a:ext cx="288410" cy="549088"/>
          </a:xfrm>
          <a:prstGeom prst="rect">
            <a:avLst/>
          </a:prstGeom>
          <a:noFill/>
          <a:ln cap="flat">
            <a:noFill/>
          </a:ln>
        </p:spPr>
      </p:pic>
      <p:pic>
        <p:nvPicPr>
          <p:cNvPr id="30" name="Picture 6">
            <a:extLst>
              <a:ext uri="{FF2B5EF4-FFF2-40B4-BE49-F238E27FC236}">
                <a16:creationId xmlns:a16="http://schemas.microsoft.com/office/drawing/2014/main" id="{DF3A08D9-D4AC-4827-8D2C-5E5AA3C8D0EC}"/>
              </a:ext>
            </a:extLst>
          </p:cNvPr>
          <p:cNvPicPr>
            <a:picLocks noChangeAspect="1"/>
          </p:cNvPicPr>
          <p:nvPr/>
        </p:nvPicPr>
        <p:blipFill>
          <a:blip r:embed="rId6"/>
          <a:srcRect l="57170" t="52917" r="33594" b="28750"/>
          <a:stretch>
            <a:fillRect/>
          </a:stretch>
        </p:blipFill>
        <p:spPr>
          <a:xfrm>
            <a:off x="3062828" y="2945492"/>
            <a:ext cx="513764" cy="805933"/>
          </a:xfrm>
          <a:prstGeom prst="rect">
            <a:avLst/>
          </a:prstGeom>
          <a:noFill/>
          <a:ln cap="flat">
            <a:noFill/>
          </a:ln>
        </p:spPr>
      </p:pic>
      <p:pic>
        <p:nvPicPr>
          <p:cNvPr id="31" name="Image 148" descr="Une image contenant assis, table, noir, différent&#10;&#10;Description générée automatiquement">
            <a:extLst>
              <a:ext uri="{FF2B5EF4-FFF2-40B4-BE49-F238E27FC236}">
                <a16:creationId xmlns:a16="http://schemas.microsoft.com/office/drawing/2014/main" id="{AAFE79A6-BD30-463F-A50F-05C614339239}"/>
              </a:ext>
            </a:extLst>
          </p:cNvPr>
          <p:cNvPicPr>
            <a:picLocks noChangeAspect="1"/>
          </p:cNvPicPr>
          <p:nvPr/>
        </p:nvPicPr>
        <p:blipFill>
          <a:blip r:embed="rId9"/>
          <a:srcRect l="19157" t="23583" r="77013" b="71250"/>
          <a:stretch>
            <a:fillRect/>
          </a:stretch>
        </p:blipFill>
        <p:spPr>
          <a:xfrm>
            <a:off x="2773603" y="3743260"/>
            <a:ext cx="291885" cy="295278"/>
          </a:xfrm>
          <a:prstGeom prst="rect">
            <a:avLst/>
          </a:prstGeom>
          <a:noFill/>
          <a:ln cap="flat">
            <a:noFill/>
          </a:ln>
        </p:spPr>
      </p:pic>
      <p:pic>
        <p:nvPicPr>
          <p:cNvPr id="32" name="Image 149" descr="Une image contenant assis, table, noir, différent&#10;&#10;Description générée automatiquement">
            <a:extLst>
              <a:ext uri="{FF2B5EF4-FFF2-40B4-BE49-F238E27FC236}">
                <a16:creationId xmlns:a16="http://schemas.microsoft.com/office/drawing/2014/main" id="{491C5313-DBE8-42B5-85A9-9C58C6EDD9B3}"/>
              </a:ext>
            </a:extLst>
          </p:cNvPr>
          <p:cNvPicPr>
            <a:picLocks noChangeAspect="1"/>
          </p:cNvPicPr>
          <p:nvPr/>
        </p:nvPicPr>
        <p:blipFill>
          <a:blip r:embed="rId9"/>
          <a:srcRect l="19157" t="23583" r="77013" b="71250"/>
          <a:stretch>
            <a:fillRect/>
          </a:stretch>
        </p:blipFill>
        <p:spPr>
          <a:xfrm>
            <a:off x="3587447" y="2931438"/>
            <a:ext cx="291885" cy="295278"/>
          </a:xfrm>
          <a:prstGeom prst="rect">
            <a:avLst/>
          </a:prstGeom>
          <a:noFill/>
          <a:ln cap="flat">
            <a:noFill/>
          </a:ln>
        </p:spPr>
      </p:pic>
      <p:sp>
        <p:nvSpPr>
          <p:cNvPr id="33" name="TextBox 1">
            <a:extLst>
              <a:ext uri="{FF2B5EF4-FFF2-40B4-BE49-F238E27FC236}">
                <a16:creationId xmlns:a16="http://schemas.microsoft.com/office/drawing/2014/main" id="{4468C7AE-AE36-4E62-ABB1-4B4C36BFFF55}"/>
              </a:ext>
            </a:extLst>
          </p:cNvPr>
          <p:cNvSpPr txBox="1"/>
          <p:nvPr/>
        </p:nvSpPr>
        <p:spPr>
          <a:xfrm>
            <a:off x="3865991" y="907304"/>
            <a:ext cx="428810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(2) – Solution 3 en 2 mouvement </a:t>
            </a:r>
          </a:p>
        </p:txBody>
      </p:sp>
      <p:sp>
        <p:nvSpPr>
          <p:cNvPr id="34" name="ZoneTexte 34">
            <a:extLst>
              <a:ext uri="{FF2B5EF4-FFF2-40B4-BE49-F238E27FC236}">
                <a16:creationId xmlns:a16="http://schemas.microsoft.com/office/drawing/2014/main" id="{63A658AE-A670-44BB-B95C-BC2874934F01}"/>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écarté le cube et les dagues afin de mettre la carte Yu-Gi-Oh à leur place.</a:t>
            </a:r>
          </a:p>
        </p:txBody>
      </p:sp>
      <p:sp>
        <p:nvSpPr>
          <p:cNvPr id="35" name="Rectangle 10">
            <a:extLst>
              <a:ext uri="{FF2B5EF4-FFF2-40B4-BE49-F238E27FC236}">
                <a16:creationId xmlns:a16="http://schemas.microsoft.com/office/drawing/2014/main" id="{0F0A7936-7079-44C1-8E01-01108B4B11FB}"/>
              </a:ext>
            </a:extLst>
          </p:cNvPr>
          <p:cNvSpPr/>
          <p:nvPr/>
        </p:nvSpPr>
        <p:spPr>
          <a:xfrm>
            <a:off x="2455685" y="4020424"/>
            <a:ext cx="550505" cy="535500"/>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6" name="Rectangle 10">
            <a:extLst>
              <a:ext uri="{FF2B5EF4-FFF2-40B4-BE49-F238E27FC236}">
                <a16:creationId xmlns:a16="http://schemas.microsoft.com/office/drawing/2014/main" id="{5D4F1766-EC27-45D0-A7C9-2C4E8A3684EA}"/>
              </a:ext>
            </a:extLst>
          </p:cNvPr>
          <p:cNvSpPr/>
          <p:nvPr/>
        </p:nvSpPr>
        <p:spPr>
          <a:xfrm>
            <a:off x="3813377" y="4003645"/>
            <a:ext cx="345076" cy="535500"/>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7" name="Rectangle 10">
            <a:extLst>
              <a:ext uri="{FF2B5EF4-FFF2-40B4-BE49-F238E27FC236}">
                <a16:creationId xmlns:a16="http://schemas.microsoft.com/office/drawing/2014/main" id="{6BF0A184-9ADC-46EE-9465-8B352C9FF044}"/>
              </a:ext>
            </a:extLst>
          </p:cNvPr>
          <p:cNvSpPr/>
          <p:nvPr/>
        </p:nvSpPr>
        <p:spPr>
          <a:xfrm>
            <a:off x="3042208" y="3761969"/>
            <a:ext cx="550505" cy="791687"/>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38" name="Picture 8" descr="Résultat de recherche d'images pour &quot;fire png&quot;">
            <a:extLst>
              <a:ext uri="{FF2B5EF4-FFF2-40B4-BE49-F238E27FC236}">
                <a16:creationId xmlns:a16="http://schemas.microsoft.com/office/drawing/2014/main" id="{34D6B3DC-001C-4B67-83E9-A7964F88701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BAC2EC1F-048B-4C2D-A1D5-79092351F6E8}"/>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03B6B6A7-A53D-4CF4-8961-69BE909029AA}"/>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53C9A8A3-B934-412F-BF21-9C95298905D4}"/>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AD1C8CAE-5338-4421-852A-F58A07FF4CF1}"/>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12451F49-0413-49B6-BA60-4B7F20517A31}"/>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4E098FBB-62C3-4D19-9C47-1EEC029ABB1F}"/>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0A6C2F96-AE07-4B80-92E3-608E55B768E3}"/>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6517E4D1-49E0-44D1-817E-49A2A767FBB1}"/>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9CB5A105-ED85-4740-9CDE-AFF8C2D0CD24}"/>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F62E8BB0-F004-4867-A339-0B0A07212A21}"/>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971F8BB9-C2F0-400E-B292-122E03346259}"/>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B69B9ACD-D75F-44AC-B579-EAE301D22FA3}"/>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20">
            <a:extLst>
              <a:ext uri="{FF2B5EF4-FFF2-40B4-BE49-F238E27FC236}">
                <a16:creationId xmlns:a16="http://schemas.microsoft.com/office/drawing/2014/main" id="{FE11439A-E8DD-4835-B918-A78007E5EE0B}"/>
              </a:ext>
            </a:extLst>
          </p:cNvPr>
          <p:cNvPicPr>
            <a:picLocks noChangeAspect="1"/>
          </p:cNvPicPr>
          <p:nvPr/>
        </p:nvPicPr>
        <p:blipFill>
          <a:blip r:embed="rId4"/>
          <a:srcRect l="81408" t="52417" r="14873" b="42833"/>
          <a:stretch>
            <a:fillRect/>
          </a:stretch>
        </p:blipFill>
        <p:spPr>
          <a:xfrm>
            <a:off x="2485412" y="2926409"/>
            <a:ext cx="297408" cy="284899"/>
          </a:xfrm>
          <a:prstGeom prst="rect">
            <a:avLst/>
          </a:prstGeom>
          <a:noFill/>
          <a:ln cap="flat">
            <a:noFill/>
          </a:ln>
        </p:spPr>
      </p:pic>
      <p:pic>
        <p:nvPicPr>
          <p:cNvPr id="14" name="Picture 22">
            <a:extLst>
              <a:ext uri="{FF2B5EF4-FFF2-40B4-BE49-F238E27FC236}">
                <a16:creationId xmlns:a16="http://schemas.microsoft.com/office/drawing/2014/main" id="{36C01BF2-B95E-4DDA-9ACA-58ED180D37FC}"/>
              </a:ext>
            </a:extLst>
          </p:cNvPr>
          <p:cNvPicPr>
            <a:picLocks noChangeAspect="1"/>
          </p:cNvPicPr>
          <p:nvPr/>
        </p:nvPicPr>
        <p:blipFill>
          <a:blip r:embed="rId4"/>
          <a:srcRect l="77623" t="52334" r="18483" b="42722"/>
          <a:stretch>
            <a:fillRect/>
          </a:stretch>
        </p:blipFill>
        <p:spPr>
          <a:xfrm>
            <a:off x="2212802" y="3201131"/>
            <a:ext cx="317516" cy="302401"/>
          </a:xfrm>
          <a:prstGeom prst="rect">
            <a:avLst/>
          </a:prstGeom>
          <a:noFill/>
          <a:ln cap="flat">
            <a:noFill/>
          </a:ln>
        </p:spPr>
      </p:pic>
      <p:grpSp>
        <p:nvGrpSpPr>
          <p:cNvPr id="15" name="Groupe 39">
            <a:extLst>
              <a:ext uri="{FF2B5EF4-FFF2-40B4-BE49-F238E27FC236}">
                <a16:creationId xmlns:a16="http://schemas.microsoft.com/office/drawing/2014/main" id="{6789D85A-ACEF-4BA3-8864-C56C62E379B4}"/>
              </a:ext>
            </a:extLst>
          </p:cNvPr>
          <p:cNvGrpSpPr/>
          <p:nvPr/>
        </p:nvGrpSpPr>
        <p:grpSpPr>
          <a:xfrm>
            <a:off x="7514987" y="3067674"/>
            <a:ext cx="577315" cy="872694"/>
            <a:chOff x="7514987" y="3067674"/>
            <a:chExt cx="577315" cy="872694"/>
          </a:xfrm>
        </p:grpSpPr>
        <p:pic>
          <p:nvPicPr>
            <p:cNvPr id="16" name="Picture 8">
              <a:extLst>
                <a:ext uri="{FF2B5EF4-FFF2-40B4-BE49-F238E27FC236}">
                  <a16:creationId xmlns:a16="http://schemas.microsoft.com/office/drawing/2014/main" id="{9799E877-C922-41EE-82AA-B30E038EA9D7}"/>
                </a:ext>
              </a:extLst>
            </p:cNvPr>
            <p:cNvPicPr>
              <a:picLocks noChangeAspect="1"/>
            </p:cNvPicPr>
            <p:nvPr/>
          </p:nvPicPr>
          <p:blipFill>
            <a:blip r:embed="rId5"/>
            <a:srcRect l="57397" t="58884" r="37982" b="34954"/>
            <a:stretch>
              <a:fillRect/>
            </a:stretch>
          </p:blipFill>
          <p:spPr>
            <a:xfrm>
              <a:off x="7517767" y="3646069"/>
              <a:ext cx="294299" cy="294299"/>
            </a:xfrm>
            <a:prstGeom prst="rect">
              <a:avLst/>
            </a:prstGeom>
            <a:noFill/>
            <a:ln cap="flat">
              <a:noFill/>
            </a:ln>
          </p:spPr>
        </p:pic>
        <p:pic>
          <p:nvPicPr>
            <p:cNvPr id="17" name="Picture 8">
              <a:extLst>
                <a:ext uri="{FF2B5EF4-FFF2-40B4-BE49-F238E27FC236}">
                  <a16:creationId xmlns:a16="http://schemas.microsoft.com/office/drawing/2014/main" id="{EA04366C-8D0E-42A2-8097-A3E3EFD88E05}"/>
                </a:ext>
              </a:extLst>
            </p:cNvPr>
            <p:cNvPicPr>
              <a:picLocks noChangeAspect="1"/>
            </p:cNvPicPr>
            <p:nvPr/>
          </p:nvPicPr>
          <p:blipFill>
            <a:blip r:embed="rId5"/>
            <a:srcRect l="57397" t="58884" r="37982" b="34954"/>
            <a:stretch>
              <a:fillRect/>
            </a:stretch>
          </p:blipFill>
          <p:spPr>
            <a:xfrm>
              <a:off x="7789581" y="3646069"/>
              <a:ext cx="294299" cy="294299"/>
            </a:xfrm>
            <a:prstGeom prst="rect">
              <a:avLst/>
            </a:prstGeom>
            <a:noFill/>
            <a:ln cap="flat">
              <a:noFill/>
            </a:ln>
          </p:spPr>
        </p:pic>
        <p:pic>
          <p:nvPicPr>
            <p:cNvPr id="18" name="Picture 8">
              <a:extLst>
                <a:ext uri="{FF2B5EF4-FFF2-40B4-BE49-F238E27FC236}">
                  <a16:creationId xmlns:a16="http://schemas.microsoft.com/office/drawing/2014/main" id="{34CFBDA0-8A53-45DB-8588-681BE74A6FF5}"/>
                </a:ext>
              </a:extLst>
            </p:cNvPr>
            <p:cNvPicPr>
              <a:picLocks noChangeAspect="1"/>
            </p:cNvPicPr>
            <p:nvPr/>
          </p:nvPicPr>
          <p:blipFill>
            <a:blip r:embed="rId5"/>
            <a:srcRect l="57397" t="58884" r="37982" b="34954"/>
            <a:stretch>
              <a:fillRect/>
            </a:stretch>
          </p:blipFill>
          <p:spPr>
            <a:xfrm>
              <a:off x="7795223" y="3352894"/>
              <a:ext cx="294299" cy="294299"/>
            </a:xfrm>
            <a:prstGeom prst="rect">
              <a:avLst/>
            </a:prstGeom>
            <a:noFill/>
            <a:ln cap="flat">
              <a:noFill/>
            </a:ln>
          </p:spPr>
        </p:pic>
        <p:pic>
          <p:nvPicPr>
            <p:cNvPr id="19" name="Picture 8">
              <a:extLst>
                <a:ext uri="{FF2B5EF4-FFF2-40B4-BE49-F238E27FC236}">
                  <a16:creationId xmlns:a16="http://schemas.microsoft.com/office/drawing/2014/main" id="{33E0030F-8B38-4664-A8AF-2440BC0BDBD8}"/>
                </a:ext>
              </a:extLst>
            </p:cNvPr>
            <p:cNvPicPr>
              <a:picLocks noChangeAspect="1"/>
            </p:cNvPicPr>
            <p:nvPr/>
          </p:nvPicPr>
          <p:blipFill>
            <a:blip r:embed="rId5"/>
            <a:srcRect l="57397" t="58884" r="37982" b="34954"/>
            <a:stretch>
              <a:fillRect/>
            </a:stretch>
          </p:blipFill>
          <p:spPr>
            <a:xfrm>
              <a:off x="7517767" y="3352336"/>
              <a:ext cx="294299" cy="294299"/>
            </a:xfrm>
            <a:prstGeom prst="rect">
              <a:avLst/>
            </a:prstGeom>
            <a:noFill/>
            <a:ln cap="flat">
              <a:noFill/>
            </a:ln>
          </p:spPr>
        </p:pic>
        <p:pic>
          <p:nvPicPr>
            <p:cNvPr id="20" name="Picture 8">
              <a:extLst>
                <a:ext uri="{FF2B5EF4-FFF2-40B4-BE49-F238E27FC236}">
                  <a16:creationId xmlns:a16="http://schemas.microsoft.com/office/drawing/2014/main" id="{F0FDFC17-709B-4E5E-90DC-04C00840B9B4}"/>
                </a:ext>
              </a:extLst>
            </p:cNvPr>
            <p:cNvPicPr>
              <a:picLocks noChangeAspect="1"/>
            </p:cNvPicPr>
            <p:nvPr/>
          </p:nvPicPr>
          <p:blipFill>
            <a:blip r:embed="rId5"/>
            <a:srcRect l="57397" t="58884" r="37982" b="34954"/>
            <a:stretch>
              <a:fillRect/>
            </a:stretch>
          </p:blipFill>
          <p:spPr>
            <a:xfrm>
              <a:off x="7798003" y="3070975"/>
              <a:ext cx="294299" cy="294299"/>
            </a:xfrm>
            <a:prstGeom prst="rect">
              <a:avLst/>
            </a:prstGeom>
            <a:noFill/>
            <a:ln cap="flat">
              <a:noFill/>
            </a:ln>
          </p:spPr>
        </p:pic>
        <p:pic>
          <p:nvPicPr>
            <p:cNvPr id="21" name="Picture 8">
              <a:extLst>
                <a:ext uri="{FF2B5EF4-FFF2-40B4-BE49-F238E27FC236}">
                  <a16:creationId xmlns:a16="http://schemas.microsoft.com/office/drawing/2014/main" id="{264063A5-04BD-4DA7-8BA1-BA7D3C97C1A5}"/>
                </a:ext>
              </a:extLst>
            </p:cNvPr>
            <p:cNvPicPr>
              <a:picLocks noChangeAspect="1"/>
            </p:cNvPicPr>
            <p:nvPr/>
          </p:nvPicPr>
          <p:blipFill>
            <a:blip r:embed="rId5"/>
            <a:srcRect l="57397" t="58884" r="37982" b="34954"/>
            <a:stretch>
              <a:fillRect/>
            </a:stretch>
          </p:blipFill>
          <p:spPr>
            <a:xfrm>
              <a:off x="7514987" y="3067674"/>
              <a:ext cx="294299" cy="294299"/>
            </a:xfrm>
            <a:prstGeom prst="rect">
              <a:avLst/>
            </a:prstGeom>
            <a:noFill/>
            <a:ln cap="flat">
              <a:noFill/>
            </a:ln>
          </p:spPr>
        </p:pic>
        <p:pic>
          <p:nvPicPr>
            <p:cNvPr id="22" name="Picture 24" descr="Résultat de recherche d'images pour &quot;action man png&quot;">
              <a:extLst>
                <a:ext uri="{FF2B5EF4-FFF2-40B4-BE49-F238E27FC236}">
                  <a16:creationId xmlns:a16="http://schemas.microsoft.com/office/drawing/2014/main" id="{191923D7-C119-4171-97E2-DE412DDD3A5C}"/>
                </a:ext>
              </a:extLst>
            </p:cNvPr>
            <p:cNvPicPr>
              <a:picLocks noChangeAspect="1"/>
            </p:cNvPicPr>
            <p:nvPr/>
          </p:nvPicPr>
          <p:blipFill>
            <a:blip r:embed="rId6"/>
            <a:srcRect/>
            <a:stretch>
              <a:fillRect/>
            </a:stretch>
          </p:blipFill>
          <p:spPr>
            <a:xfrm>
              <a:off x="7545135" y="3118103"/>
              <a:ext cx="488344" cy="766020"/>
            </a:xfrm>
            <a:prstGeom prst="rect">
              <a:avLst/>
            </a:prstGeom>
            <a:noFill/>
            <a:ln cap="flat">
              <a:noFill/>
            </a:ln>
          </p:spPr>
        </p:pic>
      </p:grpSp>
      <p:pic>
        <p:nvPicPr>
          <p:cNvPr id="23" name="Picture 26" descr="Résultat de recherche d'images pour &quot;diablo II Inventory&quot;">
            <a:extLst>
              <a:ext uri="{FF2B5EF4-FFF2-40B4-BE49-F238E27FC236}">
                <a16:creationId xmlns:a16="http://schemas.microsoft.com/office/drawing/2014/main" id="{0740DF4D-24B5-4B81-A971-29F9FA28D476}"/>
              </a:ext>
            </a:extLst>
          </p:cNvPr>
          <p:cNvPicPr>
            <a:picLocks noChangeAspect="1"/>
          </p:cNvPicPr>
          <p:nvPr/>
        </p:nvPicPr>
        <p:blipFill>
          <a:blip r:embed="rId7"/>
          <a:srcRect l="30139" t="43051" r="62451" b="42240"/>
          <a:stretch>
            <a:fillRect/>
          </a:stretch>
        </p:blipFill>
        <p:spPr>
          <a:xfrm>
            <a:off x="2766380" y="3473805"/>
            <a:ext cx="564623" cy="840580"/>
          </a:xfrm>
          <a:prstGeom prst="rect">
            <a:avLst/>
          </a:prstGeom>
          <a:noFill/>
          <a:ln cap="flat">
            <a:noFill/>
          </a:ln>
        </p:spPr>
      </p:pic>
      <p:pic>
        <p:nvPicPr>
          <p:cNvPr id="24" name="Picture 20">
            <a:extLst>
              <a:ext uri="{FF2B5EF4-FFF2-40B4-BE49-F238E27FC236}">
                <a16:creationId xmlns:a16="http://schemas.microsoft.com/office/drawing/2014/main" id="{73C6813C-DAD5-438A-B9A9-4F9C9D832713}"/>
              </a:ext>
            </a:extLst>
          </p:cNvPr>
          <p:cNvPicPr>
            <a:picLocks noChangeAspect="1"/>
          </p:cNvPicPr>
          <p:nvPr/>
        </p:nvPicPr>
        <p:blipFill>
          <a:blip r:embed="rId4"/>
          <a:srcRect l="81408" t="52417" r="14873" b="42833"/>
          <a:stretch>
            <a:fillRect/>
          </a:stretch>
        </p:blipFill>
        <p:spPr>
          <a:xfrm>
            <a:off x="2210159" y="2928521"/>
            <a:ext cx="297408" cy="284899"/>
          </a:xfrm>
          <a:prstGeom prst="rect">
            <a:avLst/>
          </a:prstGeom>
          <a:noFill/>
          <a:ln cap="flat">
            <a:noFill/>
          </a:ln>
        </p:spPr>
      </p:pic>
      <p:pic>
        <p:nvPicPr>
          <p:cNvPr id="25" name="Picture 20">
            <a:extLst>
              <a:ext uri="{FF2B5EF4-FFF2-40B4-BE49-F238E27FC236}">
                <a16:creationId xmlns:a16="http://schemas.microsoft.com/office/drawing/2014/main" id="{24A9A3F4-57CE-43B0-9454-83E98D43497E}"/>
              </a:ext>
            </a:extLst>
          </p:cNvPr>
          <p:cNvPicPr>
            <a:picLocks noChangeAspect="1"/>
          </p:cNvPicPr>
          <p:nvPr/>
        </p:nvPicPr>
        <p:blipFill>
          <a:blip r:embed="rId4"/>
          <a:srcRect l="81408" t="52417" r="14873" b="42833"/>
          <a:stretch>
            <a:fillRect/>
          </a:stretch>
        </p:blipFill>
        <p:spPr>
          <a:xfrm>
            <a:off x="2763399" y="2928521"/>
            <a:ext cx="297408" cy="284899"/>
          </a:xfrm>
          <a:prstGeom prst="rect">
            <a:avLst/>
          </a:prstGeom>
          <a:noFill/>
          <a:ln cap="flat">
            <a:noFill/>
          </a:ln>
        </p:spPr>
      </p:pic>
      <p:pic>
        <p:nvPicPr>
          <p:cNvPr id="26" name="Picture 22">
            <a:extLst>
              <a:ext uri="{FF2B5EF4-FFF2-40B4-BE49-F238E27FC236}">
                <a16:creationId xmlns:a16="http://schemas.microsoft.com/office/drawing/2014/main" id="{37D8FC48-1D06-48F9-AA83-EC4CA383C8D7}"/>
              </a:ext>
            </a:extLst>
          </p:cNvPr>
          <p:cNvPicPr>
            <a:picLocks noChangeAspect="1"/>
          </p:cNvPicPr>
          <p:nvPr/>
        </p:nvPicPr>
        <p:blipFill>
          <a:blip r:embed="rId4"/>
          <a:srcRect l="77623" t="52334" r="18483" b="42722"/>
          <a:stretch>
            <a:fillRect/>
          </a:stretch>
        </p:blipFill>
        <p:spPr>
          <a:xfrm>
            <a:off x="2485412" y="3201131"/>
            <a:ext cx="317516" cy="302401"/>
          </a:xfrm>
          <a:prstGeom prst="rect">
            <a:avLst/>
          </a:prstGeom>
          <a:noFill/>
          <a:ln cap="flat">
            <a:noFill/>
          </a:ln>
        </p:spPr>
      </p:pic>
      <p:pic>
        <p:nvPicPr>
          <p:cNvPr id="27" name="Picture 18" descr="Résultat de recherche d'images pour &quot;diablo II Inventory&quot;">
            <a:extLst>
              <a:ext uri="{FF2B5EF4-FFF2-40B4-BE49-F238E27FC236}">
                <a16:creationId xmlns:a16="http://schemas.microsoft.com/office/drawing/2014/main" id="{4C071ECD-3D33-4822-9A8E-FAACC821949B}"/>
              </a:ext>
            </a:extLst>
          </p:cNvPr>
          <p:cNvPicPr>
            <a:picLocks noChangeAspect="1"/>
          </p:cNvPicPr>
          <p:nvPr/>
        </p:nvPicPr>
        <p:blipFill>
          <a:blip r:embed="rId8"/>
          <a:srcRect l="70876" t="53229" r="20022" b="28723"/>
          <a:stretch>
            <a:fillRect/>
          </a:stretch>
        </p:blipFill>
        <p:spPr>
          <a:xfrm>
            <a:off x="4102693" y="3747320"/>
            <a:ext cx="554830" cy="825136"/>
          </a:xfrm>
          <a:prstGeom prst="rect">
            <a:avLst/>
          </a:prstGeom>
          <a:noFill/>
          <a:ln cap="flat">
            <a:noFill/>
          </a:ln>
        </p:spPr>
      </p:pic>
      <p:pic>
        <p:nvPicPr>
          <p:cNvPr id="28" name="Image 157" descr="Une image contenant assis, table, noir, différent&#10;&#10;Description générée automatiquement">
            <a:extLst>
              <a:ext uri="{FF2B5EF4-FFF2-40B4-BE49-F238E27FC236}">
                <a16:creationId xmlns:a16="http://schemas.microsoft.com/office/drawing/2014/main" id="{7005DC71-6771-4A08-9C55-FB79009116FA}"/>
              </a:ext>
            </a:extLst>
          </p:cNvPr>
          <p:cNvPicPr>
            <a:picLocks noChangeAspect="1"/>
          </p:cNvPicPr>
          <p:nvPr/>
        </p:nvPicPr>
        <p:blipFill>
          <a:blip r:embed="rId9"/>
          <a:srcRect l="74014" t="54376" r="22250" b="40457"/>
          <a:stretch>
            <a:fillRect/>
          </a:stretch>
        </p:blipFill>
        <p:spPr>
          <a:xfrm>
            <a:off x="4397614" y="2926409"/>
            <a:ext cx="284716" cy="295278"/>
          </a:xfrm>
          <a:prstGeom prst="rect">
            <a:avLst/>
          </a:prstGeom>
          <a:noFill/>
          <a:ln cap="flat">
            <a:noFill/>
          </a:ln>
        </p:spPr>
      </p:pic>
      <p:pic>
        <p:nvPicPr>
          <p:cNvPr id="29" name="Image 158" descr="Une image contenant assis, table, noir, différent&#10;&#10;Description générée automatiquement">
            <a:extLst>
              <a:ext uri="{FF2B5EF4-FFF2-40B4-BE49-F238E27FC236}">
                <a16:creationId xmlns:a16="http://schemas.microsoft.com/office/drawing/2014/main" id="{4D84F40B-C19A-417D-B95A-2C27093F87BD}"/>
              </a:ext>
            </a:extLst>
          </p:cNvPr>
          <p:cNvPicPr>
            <a:picLocks noChangeAspect="1"/>
          </p:cNvPicPr>
          <p:nvPr/>
        </p:nvPicPr>
        <p:blipFill>
          <a:blip r:embed="rId9"/>
          <a:srcRect l="74014" t="54376" r="22250" b="40457"/>
          <a:stretch>
            <a:fillRect/>
          </a:stretch>
        </p:blipFill>
        <p:spPr>
          <a:xfrm>
            <a:off x="4673269" y="2919944"/>
            <a:ext cx="284716" cy="295278"/>
          </a:xfrm>
          <a:prstGeom prst="rect">
            <a:avLst/>
          </a:prstGeom>
          <a:noFill/>
          <a:ln cap="flat">
            <a:noFill/>
          </a:ln>
        </p:spPr>
      </p:pic>
      <p:pic>
        <p:nvPicPr>
          <p:cNvPr id="30" name="Image 160" descr="Une image contenant assis, table, noir, différent&#10;&#10;Description générée automatiquement">
            <a:extLst>
              <a:ext uri="{FF2B5EF4-FFF2-40B4-BE49-F238E27FC236}">
                <a16:creationId xmlns:a16="http://schemas.microsoft.com/office/drawing/2014/main" id="{BD888E78-E6B3-4107-8976-B2852D377CEB}"/>
              </a:ext>
            </a:extLst>
          </p:cNvPr>
          <p:cNvPicPr>
            <a:picLocks noChangeAspect="1"/>
          </p:cNvPicPr>
          <p:nvPr/>
        </p:nvPicPr>
        <p:blipFill>
          <a:blip r:embed="rId9"/>
          <a:srcRect l="19095" t="57472" r="73495" b="37542"/>
          <a:stretch>
            <a:fillRect/>
          </a:stretch>
        </p:blipFill>
        <p:spPr>
          <a:xfrm>
            <a:off x="3839144" y="3210366"/>
            <a:ext cx="564623" cy="285000"/>
          </a:xfrm>
          <a:prstGeom prst="rect">
            <a:avLst/>
          </a:prstGeom>
          <a:noFill/>
          <a:ln cap="flat">
            <a:noFill/>
          </a:ln>
        </p:spPr>
      </p:pic>
      <p:pic>
        <p:nvPicPr>
          <p:cNvPr id="31" name="Picture 10">
            <a:extLst>
              <a:ext uri="{FF2B5EF4-FFF2-40B4-BE49-F238E27FC236}">
                <a16:creationId xmlns:a16="http://schemas.microsoft.com/office/drawing/2014/main" id="{0AC5A9B8-3F92-429A-A37D-F5757DBABA1A}"/>
              </a:ext>
            </a:extLst>
          </p:cNvPr>
          <p:cNvPicPr>
            <a:picLocks noChangeAspect="1"/>
          </p:cNvPicPr>
          <p:nvPr/>
        </p:nvPicPr>
        <p:blipFill>
          <a:blip r:embed="rId4"/>
          <a:srcRect l="84835" t="47675" r="11116" b="37711"/>
          <a:stretch>
            <a:fillRect/>
          </a:stretch>
        </p:blipFill>
        <p:spPr>
          <a:xfrm>
            <a:off x="3596188" y="3735397"/>
            <a:ext cx="274063" cy="845472"/>
          </a:xfrm>
          <a:prstGeom prst="rect">
            <a:avLst/>
          </a:prstGeom>
          <a:noFill/>
          <a:ln cap="flat">
            <a:noFill/>
          </a:ln>
        </p:spPr>
      </p:pic>
      <p:pic>
        <p:nvPicPr>
          <p:cNvPr id="32" name="Picture 10">
            <a:extLst>
              <a:ext uri="{FF2B5EF4-FFF2-40B4-BE49-F238E27FC236}">
                <a16:creationId xmlns:a16="http://schemas.microsoft.com/office/drawing/2014/main" id="{5C904D7C-CBA4-4A7A-B5F1-324C9447C5DE}"/>
              </a:ext>
            </a:extLst>
          </p:cNvPr>
          <p:cNvPicPr>
            <a:picLocks noChangeAspect="1"/>
          </p:cNvPicPr>
          <p:nvPr/>
        </p:nvPicPr>
        <p:blipFill>
          <a:blip r:embed="rId4"/>
          <a:srcRect l="84835" t="47675" r="11116" b="37711"/>
          <a:stretch>
            <a:fillRect/>
          </a:stretch>
        </p:blipFill>
        <p:spPr>
          <a:xfrm>
            <a:off x="2467974" y="3753676"/>
            <a:ext cx="308472" cy="835112"/>
          </a:xfrm>
          <a:prstGeom prst="rect">
            <a:avLst/>
          </a:prstGeom>
          <a:noFill/>
          <a:ln cap="flat">
            <a:noFill/>
          </a:ln>
        </p:spPr>
      </p:pic>
      <p:pic>
        <p:nvPicPr>
          <p:cNvPr id="33" name="Picture 20" descr="Résultat de recherche d'images pour &quot;diablo II Inventory&quot;">
            <a:extLst>
              <a:ext uri="{FF2B5EF4-FFF2-40B4-BE49-F238E27FC236}">
                <a16:creationId xmlns:a16="http://schemas.microsoft.com/office/drawing/2014/main" id="{E150780F-2C64-424F-8210-70CC8D60738C}"/>
              </a:ext>
            </a:extLst>
          </p:cNvPr>
          <p:cNvPicPr>
            <a:picLocks noChangeAspect="1"/>
          </p:cNvPicPr>
          <p:nvPr/>
        </p:nvPicPr>
        <p:blipFill>
          <a:blip r:embed="rId8"/>
          <a:srcRect l="80001" t="52922" r="10820" b="28334"/>
          <a:stretch>
            <a:fillRect/>
          </a:stretch>
        </p:blipFill>
        <p:spPr>
          <a:xfrm>
            <a:off x="3303187" y="2906658"/>
            <a:ext cx="559594" cy="857003"/>
          </a:xfrm>
          <a:prstGeom prst="rect">
            <a:avLst/>
          </a:prstGeom>
          <a:noFill/>
          <a:ln cap="flat">
            <a:noFill/>
          </a:ln>
        </p:spPr>
      </p:pic>
      <p:pic>
        <p:nvPicPr>
          <p:cNvPr id="34" name="Image 165" descr="Une image contenant assis, table, noir, différent&#10;&#10;Description générée automatiquement">
            <a:extLst>
              <a:ext uri="{FF2B5EF4-FFF2-40B4-BE49-F238E27FC236}">
                <a16:creationId xmlns:a16="http://schemas.microsoft.com/office/drawing/2014/main" id="{2266E4C3-B8A7-4629-A120-FBED673ACAE5}"/>
              </a:ext>
            </a:extLst>
          </p:cNvPr>
          <p:cNvPicPr>
            <a:picLocks noChangeAspect="1"/>
          </p:cNvPicPr>
          <p:nvPr/>
        </p:nvPicPr>
        <p:blipFill>
          <a:blip r:embed="rId9"/>
          <a:srcRect l="29921" t="42964" r="66078" b="47161"/>
          <a:stretch>
            <a:fillRect/>
          </a:stretch>
        </p:blipFill>
        <p:spPr>
          <a:xfrm>
            <a:off x="3842125" y="4032110"/>
            <a:ext cx="282375" cy="522771"/>
          </a:xfrm>
          <a:prstGeom prst="rect">
            <a:avLst/>
          </a:prstGeom>
          <a:noFill/>
          <a:ln cap="flat">
            <a:noFill/>
          </a:ln>
        </p:spPr>
      </p:pic>
      <p:sp>
        <p:nvSpPr>
          <p:cNvPr id="35" name="TextBox 1">
            <a:extLst>
              <a:ext uri="{FF2B5EF4-FFF2-40B4-BE49-F238E27FC236}">
                <a16:creationId xmlns:a16="http://schemas.microsoft.com/office/drawing/2014/main" id="{CA0D5D46-5C3C-427B-B95D-264C670147E8}"/>
              </a:ext>
            </a:extLst>
          </p:cNvPr>
          <p:cNvSpPr txBox="1"/>
          <p:nvPr/>
        </p:nvSpPr>
        <p:spPr>
          <a:xfrm>
            <a:off x="4954868" y="907304"/>
            <a:ext cx="2301608"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(3) </a:t>
            </a:r>
          </a:p>
        </p:txBody>
      </p:sp>
      <p:pic>
        <p:nvPicPr>
          <p:cNvPr id="36" name="Picture 8" descr="Résultat de recherche d'images pour &quot;fire png&quot;">
            <a:extLst>
              <a:ext uri="{FF2B5EF4-FFF2-40B4-BE49-F238E27FC236}">
                <a16:creationId xmlns:a16="http://schemas.microsoft.com/office/drawing/2014/main" id="{C1345F76-153E-4418-9C43-3AE37662E6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6A48128E-BA40-4CB0-A348-4A9034C665BA}"/>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1" action="ppaction://hlinksldjump"/>
              </a:rPr>
              <a:t>Sommaire</a:t>
            </a:r>
            <a:endParaRPr lang="fr-FR" dirty="0">
              <a:solidFill>
                <a:srgbClr val="FF505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29">
    <p:spTree>
      <p:nvGrpSpPr>
        <p:cNvPr id="1" name=""/>
        <p:cNvGrpSpPr/>
        <p:nvPr/>
      </p:nvGrpSpPr>
      <p:grpSpPr>
        <a:xfrm>
          <a:off x="0" y="0"/>
          <a:ext cx="0" cy="0"/>
          <a:chOff x="0" y="0"/>
          <a:chExt cx="0" cy="0"/>
        </a:xfrm>
      </p:grpSpPr>
      <p:pic>
        <p:nvPicPr>
          <p:cNvPr id="5" name="Picture 4" descr="Résultat de recherche d'images pour &quot;diablo II png&quot;">
            <a:extLst>
              <a:ext uri="{FF2B5EF4-FFF2-40B4-BE49-F238E27FC236}">
                <a16:creationId xmlns:a16="http://schemas.microsoft.com/office/drawing/2014/main" id="{AC819A3B-EF91-469E-9CEC-D6684647E7C4}"/>
              </a:ext>
            </a:extLst>
          </p:cNvPr>
          <p:cNvPicPr>
            <a:picLocks noChangeAspect="1" noChangeArrowheads="1"/>
          </p:cNvPicPr>
          <p:nvPr/>
        </p:nvPicPr>
        <p:blipFill>
          <a:blip r:embed="rId2">
            <a:alphaModFix amt="2000"/>
            <a:extLst>
              <a:ext uri="{28A0092B-C50C-407E-A947-70E740481C1C}">
                <a14:useLocalDpi xmlns:a14="http://schemas.microsoft.com/office/drawing/2010/main" val="0"/>
              </a:ext>
            </a:extLst>
          </a:blip>
          <a:srcRect/>
          <a:stretch>
            <a:fillRect/>
          </a:stretch>
        </p:blipFill>
        <p:spPr bwMode="auto">
          <a:xfrm>
            <a:off x="3004881" y="873877"/>
            <a:ext cx="6038388" cy="56358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20ACDB6-FFF8-41A4-B207-4A1FE47C6596}"/>
              </a:ext>
            </a:extLst>
          </p:cNvPr>
          <p:cNvSpPr txBox="1"/>
          <p:nvPr/>
        </p:nvSpPr>
        <p:spPr>
          <a:xfrm>
            <a:off x="0" y="923333"/>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PITCH</a:t>
            </a:r>
          </a:p>
        </p:txBody>
      </p:sp>
      <p:sp>
        <p:nvSpPr>
          <p:cNvPr id="3" name="TextBox 4">
            <a:extLst>
              <a:ext uri="{FF2B5EF4-FFF2-40B4-BE49-F238E27FC236}">
                <a16:creationId xmlns:a16="http://schemas.microsoft.com/office/drawing/2014/main" id="{CE97756C-F291-469E-8A77-6421CFD6FDD2}"/>
              </a:ext>
            </a:extLst>
          </p:cNvPr>
          <p:cNvSpPr txBox="1"/>
          <p:nvPr/>
        </p:nvSpPr>
        <p:spPr>
          <a:xfrm>
            <a:off x="1714500" y="2001676"/>
            <a:ext cx="8762996" cy="2400657"/>
          </a:xfrm>
          <a:prstGeom prst="rect">
            <a:avLst/>
          </a:prstGeom>
          <a:noFill/>
          <a:ln cap="flat">
            <a:noFill/>
          </a:ln>
        </p:spPr>
        <p:txBody>
          <a:bodyPr vert="horz" wrap="square" lIns="91440" tIns="45720" rIns="91440" bIns="45720" anchor="t" anchorCtr="0" compatLnSpc="1">
            <a:spAutoFit/>
          </a:bodyPr>
          <a:lstStyle/>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Dans les RPG, il arrive souvent qu’en plein combat, on fasse le choix de fouiller un corps ou d’ouvrir un coffre. On entend le combat et les créatures qui arrivent mais on se dit qu’on à peut-être le temps de ramasser les items. </a:t>
            </a:r>
          </a:p>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Dans Dinventoryablo, vous avez le temps, vous avez exactement </a:t>
            </a:r>
            <a:r>
              <a:rPr lang="fr-FR" sz="2400" b="1" i="0" u="none" strike="noStrike" kern="1200" cap="none" spc="0" baseline="0" dirty="0">
                <a:solidFill>
                  <a:srgbClr val="FF5050"/>
                </a:solidFill>
                <a:uFillTx/>
                <a:latin typeface="Calibri"/>
              </a:rPr>
              <a:t>10 secondes </a:t>
            </a:r>
            <a:r>
              <a:rPr lang="fr-FR" sz="1800" b="0" i="0" u="none" strike="noStrike" kern="1200" cap="none" spc="0" baseline="0" dirty="0">
                <a:solidFill>
                  <a:srgbClr val="FF5050"/>
                </a:solidFill>
                <a:uFillTx/>
                <a:latin typeface="Calibri"/>
              </a:rPr>
              <a:t>pour mettre l’item dans votre inventaire. Le seul soucis, c’est que vous n’avez pas la place et que vous allez devoir ranger votre inventaire afin de pouvoir y mettre l’item que vous avez trouvé.</a:t>
            </a:r>
          </a:p>
        </p:txBody>
      </p:sp>
      <p:pic>
        <p:nvPicPr>
          <p:cNvPr id="4" name="Picture 4" descr="ABCDEFGHIJKLMNOPQRSTUVWXYZ">
            <a:extLst>
              <a:ext uri="{FF2B5EF4-FFF2-40B4-BE49-F238E27FC236}">
                <a16:creationId xmlns:a16="http://schemas.microsoft.com/office/drawing/2014/main" id="{484C409B-8184-45A5-BCE4-9D628ECB91CF}"/>
              </a:ext>
            </a:extLst>
          </p:cNvPr>
          <p:cNvPicPr>
            <a:picLocks noChangeAspect="1"/>
          </p:cNvPicPr>
          <p:nvPr/>
        </p:nvPicPr>
        <p:blipFill>
          <a:blip r:embed="rId3"/>
          <a:srcRect/>
          <a:stretch>
            <a:fillRect/>
          </a:stretch>
        </p:blipFill>
        <p:spPr>
          <a:xfrm>
            <a:off x="4615863" y="340632"/>
            <a:ext cx="2960269" cy="359240"/>
          </a:xfrm>
          <a:prstGeom prst="rect">
            <a:avLst/>
          </a:prstGeom>
          <a:noFill/>
          <a:ln cap="flat">
            <a:noFill/>
          </a:ln>
        </p:spPr>
      </p:pic>
      <p:pic>
        <p:nvPicPr>
          <p:cNvPr id="6" name="Picture 8" descr="Résultat de recherche d'images pour &quot;fire png&quot;">
            <a:extLst>
              <a:ext uri="{FF2B5EF4-FFF2-40B4-BE49-F238E27FC236}">
                <a16:creationId xmlns:a16="http://schemas.microsoft.com/office/drawing/2014/main" id="{E4DB77FF-3B1D-4BA2-BFCF-E1A56BEBF7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CD7C27B-974B-446C-B9EF-B246324CD37B}"/>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5" action="ppaction://hlinksldjump"/>
              </a:rPr>
              <a:t>Sommaire</a:t>
            </a:r>
            <a:endParaRPr lang="fr-FR" dirty="0">
              <a:solidFill>
                <a:srgbClr val="FF505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92">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7FE248B2-EE02-4894-ACF5-8605DB8DBF0D}"/>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CBA60C52-83AD-4076-8F3A-9ED282F9BD9D}"/>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68FABF62-0012-4633-9B72-6B5D5B963B78}"/>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CCCB4D6C-2BC2-497D-98DC-B12710B313A1}"/>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06A4EABB-C417-40C9-8487-2AB492C32C6D}"/>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49DDF88F-3CCD-4C4F-9E2E-7BE4CD394561}"/>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E707673A-7366-41EB-869E-B46FEEA0659F}"/>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FBFE0EDC-9E66-4CCA-97DB-574B3BF50C16}"/>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C99D0DFD-1F0C-44E6-9E46-4C7575356291}"/>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AF56FCD4-3A0B-4862-A2D5-AD6B8B66FE87}"/>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1FFE902C-1C71-4616-8B73-AA4F4801B45D}"/>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20">
            <a:extLst>
              <a:ext uri="{FF2B5EF4-FFF2-40B4-BE49-F238E27FC236}">
                <a16:creationId xmlns:a16="http://schemas.microsoft.com/office/drawing/2014/main" id="{9BA588B2-FCE5-46DB-80AC-C54C7932B1BB}"/>
              </a:ext>
            </a:extLst>
          </p:cNvPr>
          <p:cNvPicPr>
            <a:picLocks noChangeAspect="1"/>
          </p:cNvPicPr>
          <p:nvPr/>
        </p:nvPicPr>
        <p:blipFill>
          <a:blip r:embed="rId4"/>
          <a:srcRect l="81408" t="52417" r="14873" b="42833"/>
          <a:stretch>
            <a:fillRect/>
          </a:stretch>
        </p:blipFill>
        <p:spPr>
          <a:xfrm>
            <a:off x="2485412" y="2926409"/>
            <a:ext cx="297408" cy="284899"/>
          </a:xfrm>
          <a:prstGeom prst="rect">
            <a:avLst/>
          </a:prstGeom>
          <a:noFill/>
          <a:ln cap="flat">
            <a:noFill/>
          </a:ln>
        </p:spPr>
      </p:pic>
      <p:pic>
        <p:nvPicPr>
          <p:cNvPr id="14" name="Picture 22">
            <a:extLst>
              <a:ext uri="{FF2B5EF4-FFF2-40B4-BE49-F238E27FC236}">
                <a16:creationId xmlns:a16="http://schemas.microsoft.com/office/drawing/2014/main" id="{895319A0-058E-4ABF-A9C3-1DB253696C2D}"/>
              </a:ext>
            </a:extLst>
          </p:cNvPr>
          <p:cNvPicPr>
            <a:picLocks noChangeAspect="1"/>
          </p:cNvPicPr>
          <p:nvPr/>
        </p:nvPicPr>
        <p:blipFill>
          <a:blip r:embed="rId4"/>
          <a:srcRect l="77623" t="52334" r="18483" b="42722"/>
          <a:stretch>
            <a:fillRect/>
          </a:stretch>
        </p:blipFill>
        <p:spPr>
          <a:xfrm>
            <a:off x="2212802" y="3201131"/>
            <a:ext cx="317516" cy="302401"/>
          </a:xfrm>
          <a:prstGeom prst="rect">
            <a:avLst/>
          </a:prstGeom>
          <a:noFill/>
          <a:ln cap="flat">
            <a:noFill/>
          </a:ln>
        </p:spPr>
      </p:pic>
      <p:grpSp>
        <p:nvGrpSpPr>
          <p:cNvPr id="15" name="Groupe 39">
            <a:extLst>
              <a:ext uri="{FF2B5EF4-FFF2-40B4-BE49-F238E27FC236}">
                <a16:creationId xmlns:a16="http://schemas.microsoft.com/office/drawing/2014/main" id="{431458CD-9EA7-4A78-BBDD-750710C0DB82}"/>
              </a:ext>
            </a:extLst>
          </p:cNvPr>
          <p:cNvGrpSpPr/>
          <p:nvPr/>
        </p:nvGrpSpPr>
        <p:grpSpPr>
          <a:xfrm>
            <a:off x="2215134" y="3747320"/>
            <a:ext cx="539806" cy="815992"/>
            <a:chOff x="2215134" y="3747320"/>
            <a:chExt cx="539806" cy="815992"/>
          </a:xfrm>
        </p:grpSpPr>
        <p:pic>
          <p:nvPicPr>
            <p:cNvPr id="16" name="Picture 8">
              <a:extLst>
                <a:ext uri="{FF2B5EF4-FFF2-40B4-BE49-F238E27FC236}">
                  <a16:creationId xmlns:a16="http://schemas.microsoft.com/office/drawing/2014/main" id="{1A40CBD5-437C-4225-8E07-B1031FFEFCAE}"/>
                </a:ext>
              </a:extLst>
            </p:cNvPr>
            <p:cNvPicPr>
              <a:picLocks noChangeAspect="1"/>
            </p:cNvPicPr>
            <p:nvPr/>
          </p:nvPicPr>
          <p:blipFill>
            <a:blip r:embed="rId5"/>
            <a:srcRect l="57397" t="58884" r="37982" b="34954"/>
            <a:stretch>
              <a:fillRect/>
            </a:stretch>
          </p:blipFill>
          <p:spPr>
            <a:xfrm>
              <a:off x="2217730" y="4288133"/>
              <a:ext cx="275179" cy="275179"/>
            </a:xfrm>
            <a:prstGeom prst="rect">
              <a:avLst/>
            </a:prstGeom>
            <a:noFill/>
            <a:ln cap="flat">
              <a:noFill/>
            </a:ln>
          </p:spPr>
        </p:pic>
        <p:pic>
          <p:nvPicPr>
            <p:cNvPr id="17" name="Picture 8">
              <a:extLst>
                <a:ext uri="{FF2B5EF4-FFF2-40B4-BE49-F238E27FC236}">
                  <a16:creationId xmlns:a16="http://schemas.microsoft.com/office/drawing/2014/main" id="{AFE0C33E-829F-4E9F-986B-6AAA775E190E}"/>
                </a:ext>
              </a:extLst>
            </p:cNvPr>
            <p:cNvPicPr>
              <a:picLocks noChangeAspect="1"/>
            </p:cNvPicPr>
            <p:nvPr/>
          </p:nvPicPr>
          <p:blipFill>
            <a:blip r:embed="rId5"/>
            <a:srcRect l="57397" t="58884" r="37982" b="34954"/>
            <a:stretch>
              <a:fillRect/>
            </a:stretch>
          </p:blipFill>
          <p:spPr>
            <a:xfrm>
              <a:off x="2471888" y="4288133"/>
              <a:ext cx="275179" cy="275179"/>
            </a:xfrm>
            <a:prstGeom prst="rect">
              <a:avLst/>
            </a:prstGeom>
            <a:noFill/>
            <a:ln cap="flat">
              <a:noFill/>
            </a:ln>
          </p:spPr>
        </p:pic>
        <p:pic>
          <p:nvPicPr>
            <p:cNvPr id="18" name="Picture 8">
              <a:extLst>
                <a:ext uri="{FF2B5EF4-FFF2-40B4-BE49-F238E27FC236}">
                  <a16:creationId xmlns:a16="http://schemas.microsoft.com/office/drawing/2014/main" id="{71EEF3F5-8E64-40A3-85C6-F6770FCCB91B}"/>
                </a:ext>
              </a:extLst>
            </p:cNvPr>
            <p:cNvPicPr>
              <a:picLocks noChangeAspect="1"/>
            </p:cNvPicPr>
            <p:nvPr/>
          </p:nvPicPr>
          <p:blipFill>
            <a:blip r:embed="rId5"/>
            <a:srcRect l="57397" t="58884" r="37982" b="34954"/>
            <a:stretch>
              <a:fillRect/>
            </a:stretch>
          </p:blipFill>
          <p:spPr>
            <a:xfrm>
              <a:off x="2477164" y="4014014"/>
              <a:ext cx="275179" cy="275179"/>
            </a:xfrm>
            <a:prstGeom prst="rect">
              <a:avLst/>
            </a:prstGeom>
            <a:noFill/>
            <a:ln cap="flat">
              <a:noFill/>
            </a:ln>
          </p:spPr>
        </p:pic>
        <p:pic>
          <p:nvPicPr>
            <p:cNvPr id="19" name="Picture 8">
              <a:extLst>
                <a:ext uri="{FF2B5EF4-FFF2-40B4-BE49-F238E27FC236}">
                  <a16:creationId xmlns:a16="http://schemas.microsoft.com/office/drawing/2014/main" id="{EAF8EE84-39A6-443F-814E-DA9A7E310336}"/>
                </a:ext>
              </a:extLst>
            </p:cNvPr>
            <p:cNvPicPr>
              <a:picLocks noChangeAspect="1"/>
            </p:cNvPicPr>
            <p:nvPr/>
          </p:nvPicPr>
          <p:blipFill>
            <a:blip r:embed="rId5"/>
            <a:srcRect l="57397" t="58884" r="37982" b="34954"/>
            <a:stretch>
              <a:fillRect/>
            </a:stretch>
          </p:blipFill>
          <p:spPr>
            <a:xfrm>
              <a:off x="2217730" y="4013484"/>
              <a:ext cx="275179" cy="275179"/>
            </a:xfrm>
            <a:prstGeom prst="rect">
              <a:avLst/>
            </a:prstGeom>
            <a:noFill/>
            <a:ln cap="flat">
              <a:noFill/>
            </a:ln>
          </p:spPr>
        </p:pic>
        <p:pic>
          <p:nvPicPr>
            <p:cNvPr id="20" name="Picture 8">
              <a:extLst>
                <a:ext uri="{FF2B5EF4-FFF2-40B4-BE49-F238E27FC236}">
                  <a16:creationId xmlns:a16="http://schemas.microsoft.com/office/drawing/2014/main" id="{94B5A3ED-02BF-4385-92A9-141CB21E5AAF}"/>
                </a:ext>
              </a:extLst>
            </p:cNvPr>
            <p:cNvPicPr>
              <a:picLocks noChangeAspect="1"/>
            </p:cNvPicPr>
            <p:nvPr/>
          </p:nvPicPr>
          <p:blipFill>
            <a:blip r:embed="rId5"/>
            <a:srcRect l="57397" t="58884" r="37982" b="34954"/>
            <a:stretch>
              <a:fillRect/>
            </a:stretch>
          </p:blipFill>
          <p:spPr>
            <a:xfrm>
              <a:off x="2479761" y="3750411"/>
              <a:ext cx="275179" cy="275179"/>
            </a:xfrm>
            <a:prstGeom prst="rect">
              <a:avLst/>
            </a:prstGeom>
            <a:noFill/>
            <a:ln cap="flat">
              <a:noFill/>
            </a:ln>
          </p:spPr>
        </p:pic>
        <p:pic>
          <p:nvPicPr>
            <p:cNvPr id="21" name="Picture 8">
              <a:extLst>
                <a:ext uri="{FF2B5EF4-FFF2-40B4-BE49-F238E27FC236}">
                  <a16:creationId xmlns:a16="http://schemas.microsoft.com/office/drawing/2014/main" id="{76BD4B36-844D-4BE8-87EE-B5D4F9EA8419}"/>
                </a:ext>
              </a:extLst>
            </p:cNvPr>
            <p:cNvPicPr>
              <a:picLocks noChangeAspect="1"/>
            </p:cNvPicPr>
            <p:nvPr/>
          </p:nvPicPr>
          <p:blipFill>
            <a:blip r:embed="rId5"/>
            <a:srcRect l="57397" t="58884" r="37982" b="34954"/>
            <a:stretch>
              <a:fillRect/>
            </a:stretch>
          </p:blipFill>
          <p:spPr>
            <a:xfrm>
              <a:off x="2215134" y="3747320"/>
              <a:ext cx="275179" cy="275179"/>
            </a:xfrm>
            <a:prstGeom prst="rect">
              <a:avLst/>
            </a:prstGeom>
            <a:noFill/>
            <a:ln cap="flat">
              <a:noFill/>
            </a:ln>
          </p:spPr>
        </p:pic>
        <p:pic>
          <p:nvPicPr>
            <p:cNvPr id="22" name="Picture 24" descr="Résultat de recherche d'images pour &quot;action man png&quot;">
              <a:extLst>
                <a:ext uri="{FF2B5EF4-FFF2-40B4-BE49-F238E27FC236}">
                  <a16:creationId xmlns:a16="http://schemas.microsoft.com/office/drawing/2014/main" id="{5707B65A-0931-4CE2-B657-4F039E6EC70A}"/>
                </a:ext>
              </a:extLst>
            </p:cNvPr>
            <p:cNvPicPr>
              <a:picLocks noChangeAspect="1"/>
            </p:cNvPicPr>
            <p:nvPr/>
          </p:nvPicPr>
          <p:blipFill>
            <a:blip r:embed="rId6"/>
            <a:srcRect/>
            <a:stretch>
              <a:fillRect/>
            </a:stretch>
          </p:blipFill>
          <p:spPr>
            <a:xfrm>
              <a:off x="2243315" y="3794476"/>
              <a:ext cx="456605" cy="716249"/>
            </a:xfrm>
            <a:prstGeom prst="rect">
              <a:avLst/>
            </a:prstGeom>
            <a:noFill/>
            <a:ln cap="flat">
              <a:noFill/>
            </a:ln>
          </p:spPr>
        </p:pic>
      </p:grpSp>
      <p:pic>
        <p:nvPicPr>
          <p:cNvPr id="23" name="Picture 26" descr="Résultat de recherche d'images pour &quot;diablo II Inventory&quot;">
            <a:extLst>
              <a:ext uri="{FF2B5EF4-FFF2-40B4-BE49-F238E27FC236}">
                <a16:creationId xmlns:a16="http://schemas.microsoft.com/office/drawing/2014/main" id="{42881BB5-3F79-4B26-B42B-BF020AA6B449}"/>
              </a:ext>
            </a:extLst>
          </p:cNvPr>
          <p:cNvPicPr>
            <a:picLocks noChangeAspect="1"/>
          </p:cNvPicPr>
          <p:nvPr/>
        </p:nvPicPr>
        <p:blipFill>
          <a:blip r:embed="rId7"/>
          <a:srcRect l="30139" t="43051" r="62451" b="42240"/>
          <a:stretch>
            <a:fillRect/>
          </a:stretch>
        </p:blipFill>
        <p:spPr>
          <a:xfrm>
            <a:off x="2766380" y="3473805"/>
            <a:ext cx="564623" cy="840580"/>
          </a:xfrm>
          <a:prstGeom prst="rect">
            <a:avLst/>
          </a:prstGeom>
          <a:noFill/>
          <a:ln cap="flat">
            <a:noFill/>
          </a:ln>
        </p:spPr>
      </p:pic>
      <p:pic>
        <p:nvPicPr>
          <p:cNvPr id="24" name="Picture 20">
            <a:extLst>
              <a:ext uri="{FF2B5EF4-FFF2-40B4-BE49-F238E27FC236}">
                <a16:creationId xmlns:a16="http://schemas.microsoft.com/office/drawing/2014/main" id="{B25D5A8F-11AE-4E2A-80CC-7D526023CE88}"/>
              </a:ext>
            </a:extLst>
          </p:cNvPr>
          <p:cNvPicPr>
            <a:picLocks noChangeAspect="1"/>
          </p:cNvPicPr>
          <p:nvPr/>
        </p:nvPicPr>
        <p:blipFill>
          <a:blip r:embed="rId4"/>
          <a:srcRect l="81408" t="52417" r="14873" b="42833"/>
          <a:stretch>
            <a:fillRect/>
          </a:stretch>
        </p:blipFill>
        <p:spPr>
          <a:xfrm>
            <a:off x="2210159" y="2928521"/>
            <a:ext cx="297408" cy="284899"/>
          </a:xfrm>
          <a:prstGeom prst="rect">
            <a:avLst/>
          </a:prstGeom>
          <a:noFill/>
          <a:ln cap="flat">
            <a:noFill/>
          </a:ln>
        </p:spPr>
      </p:pic>
      <p:pic>
        <p:nvPicPr>
          <p:cNvPr id="25" name="Picture 20">
            <a:extLst>
              <a:ext uri="{FF2B5EF4-FFF2-40B4-BE49-F238E27FC236}">
                <a16:creationId xmlns:a16="http://schemas.microsoft.com/office/drawing/2014/main" id="{F5936F1F-1849-4098-B801-8405203B2332}"/>
              </a:ext>
            </a:extLst>
          </p:cNvPr>
          <p:cNvPicPr>
            <a:picLocks noChangeAspect="1"/>
          </p:cNvPicPr>
          <p:nvPr/>
        </p:nvPicPr>
        <p:blipFill>
          <a:blip r:embed="rId4"/>
          <a:srcRect l="81408" t="52417" r="14873" b="42833"/>
          <a:stretch>
            <a:fillRect/>
          </a:stretch>
        </p:blipFill>
        <p:spPr>
          <a:xfrm>
            <a:off x="2763399" y="2928521"/>
            <a:ext cx="297408" cy="284899"/>
          </a:xfrm>
          <a:prstGeom prst="rect">
            <a:avLst/>
          </a:prstGeom>
          <a:noFill/>
          <a:ln cap="flat">
            <a:noFill/>
          </a:ln>
        </p:spPr>
      </p:pic>
      <p:pic>
        <p:nvPicPr>
          <p:cNvPr id="26" name="Picture 22">
            <a:extLst>
              <a:ext uri="{FF2B5EF4-FFF2-40B4-BE49-F238E27FC236}">
                <a16:creationId xmlns:a16="http://schemas.microsoft.com/office/drawing/2014/main" id="{462D0C32-1A49-43CE-B69A-812E238498ED}"/>
              </a:ext>
            </a:extLst>
          </p:cNvPr>
          <p:cNvPicPr>
            <a:picLocks noChangeAspect="1"/>
          </p:cNvPicPr>
          <p:nvPr/>
        </p:nvPicPr>
        <p:blipFill>
          <a:blip r:embed="rId4"/>
          <a:srcRect l="77623" t="52334" r="18483" b="42722"/>
          <a:stretch>
            <a:fillRect/>
          </a:stretch>
        </p:blipFill>
        <p:spPr>
          <a:xfrm>
            <a:off x="2485412" y="3201131"/>
            <a:ext cx="317516" cy="302401"/>
          </a:xfrm>
          <a:prstGeom prst="rect">
            <a:avLst/>
          </a:prstGeom>
          <a:noFill/>
          <a:ln cap="flat">
            <a:noFill/>
          </a:ln>
        </p:spPr>
      </p:pic>
      <p:pic>
        <p:nvPicPr>
          <p:cNvPr id="27" name="Picture 18" descr="Résultat de recherche d'images pour &quot;diablo II Inventory&quot;">
            <a:extLst>
              <a:ext uri="{FF2B5EF4-FFF2-40B4-BE49-F238E27FC236}">
                <a16:creationId xmlns:a16="http://schemas.microsoft.com/office/drawing/2014/main" id="{EBFDF3E6-C001-42F2-BEE9-97F003CD42D2}"/>
              </a:ext>
            </a:extLst>
          </p:cNvPr>
          <p:cNvPicPr>
            <a:picLocks noChangeAspect="1"/>
          </p:cNvPicPr>
          <p:nvPr/>
        </p:nvPicPr>
        <p:blipFill>
          <a:blip r:embed="rId8"/>
          <a:srcRect l="70876" t="53229" r="20022" b="28723"/>
          <a:stretch>
            <a:fillRect/>
          </a:stretch>
        </p:blipFill>
        <p:spPr>
          <a:xfrm>
            <a:off x="4102693" y="3747320"/>
            <a:ext cx="554830" cy="825136"/>
          </a:xfrm>
          <a:prstGeom prst="rect">
            <a:avLst/>
          </a:prstGeom>
          <a:noFill/>
          <a:ln cap="flat">
            <a:noFill/>
          </a:ln>
        </p:spPr>
      </p:pic>
      <p:pic>
        <p:nvPicPr>
          <p:cNvPr id="28" name="Image 157" descr="Une image contenant assis, table, noir, différent&#10;&#10;Description générée automatiquement">
            <a:extLst>
              <a:ext uri="{FF2B5EF4-FFF2-40B4-BE49-F238E27FC236}">
                <a16:creationId xmlns:a16="http://schemas.microsoft.com/office/drawing/2014/main" id="{8852E3CE-D1CA-43BA-A790-29CF96413DCA}"/>
              </a:ext>
            </a:extLst>
          </p:cNvPr>
          <p:cNvPicPr>
            <a:picLocks noChangeAspect="1"/>
          </p:cNvPicPr>
          <p:nvPr/>
        </p:nvPicPr>
        <p:blipFill>
          <a:blip r:embed="rId9"/>
          <a:srcRect l="74014" t="54376" r="22250" b="40457"/>
          <a:stretch>
            <a:fillRect/>
          </a:stretch>
        </p:blipFill>
        <p:spPr>
          <a:xfrm>
            <a:off x="4397614" y="2926409"/>
            <a:ext cx="284716" cy="295278"/>
          </a:xfrm>
          <a:prstGeom prst="rect">
            <a:avLst/>
          </a:prstGeom>
          <a:noFill/>
          <a:ln cap="flat">
            <a:noFill/>
          </a:ln>
        </p:spPr>
      </p:pic>
      <p:pic>
        <p:nvPicPr>
          <p:cNvPr id="29" name="Image 158" descr="Une image contenant assis, table, noir, différent&#10;&#10;Description générée automatiquement">
            <a:extLst>
              <a:ext uri="{FF2B5EF4-FFF2-40B4-BE49-F238E27FC236}">
                <a16:creationId xmlns:a16="http://schemas.microsoft.com/office/drawing/2014/main" id="{50E30782-C379-4C04-88BA-096C174F3092}"/>
              </a:ext>
            </a:extLst>
          </p:cNvPr>
          <p:cNvPicPr>
            <a:picLocks noChangeAspect="1"/>
          </p:cNvPicPr>
          <p:nvPr/>
        </p:nvPicPr>
        <p:blipFill>
          <a:blip r:embed="rId9"/>
          <a:srcRect l="74014" t="54376" r="22250" b="40457"/>
          <a:stretch>
            <a:fillRect/>
          </a:stretch>
        </p:blipFill>
        <p:spPr>
          <a:xfrm>
            <a:off x="4673269" y="2919944"/>
            <a:ext cx="284716" cy="295278"/>
          </a:xfrm>
          <a:prstGeom prst="rect">
            <a:avLst/>
          </a:prstGeom>
          <a:noFill/>
          <a:ln cap="flat">
            <a:noFill/>
          </a:ln>
        </p:spPr>
      </p:pic>
      <p:pic>
        <p:nvPicPr>
          <p:cNvPr id="30" name="Image 160" descr="Une image contenant assis, table, noir, différent&#10;&#10;Description générée automatiquement">
            <a:extLst>
              <a:ext uri="{FF2B5EF4-FFF2-40B4-BE49-F238E27FC236}">
                <a16:creationId xmlns:a16="http://schemas.microsoft.com/office/drawing/2014/main" id="{938F438C-755B-4B70-9F68-92E5DF18D965}"/>
              </a:ext>
            </a:extLst>
          </p:cNvPr>
          <p:cNvPicPr>
            <a:picLocks noChangeAspect="1"/>
          </p:cNvPicPr>
          <p:nvPr/>
        </p:nvPicPr>
        <p:blipFill>
          <a:blip r:embed="rId9"/>
          <a:srcRect l="19095" t="57472" r="73495" b="37542"/>
          <a:stretch>
            <a:fillRect/>
          </a:stretch>
        </p:blipFill>
        <p:spPr>
          <a:xfrm>
            <a:off x="3839144" y="3210366"/>
            <a:ext cx="564623" cy="285000"/>
          </a:xfrm>
          <a:prstGeom prst="rect">
            <a:avLst/>
          </a:prstGeom>
          <a:noFill/>
          <a:ln cap="flat">
            <a:noFill/>
          </a:ln>
        </p:spPr>
      </p:pic>
      <p:pic>
        <p:nvPicPr>
          <p:cNvPr id="31" name="Picture 10">
            <a:extLst>
              <a:ext uri="{FF2B5EF4-FFF2-40B4-BE49-F238E27FC236}">
                <a16:creationId xmlns:a16="http://schemas.microsoft.com/office/drawing/2014/main" id="{D3EDD5E9-4CBF-4F6E-B40E-A8094DB16D28}"/>
              </a:ext>
            </a:extLst>
          </p:cNvPr>
          <p:cNvPicPr>
            <a:picLocks noChangeAspect="1"/>
          </p:cNvPicPr>
          <p:nvPr/>
        </p:nvPicPr>
        <p:blipFill>
          <a:blip r:embed="rId4"/>
          <a:srcRect l="84835" t="47675" r="11116" b="37711"/>
          <a:stretch>
            <a:fillRect/>
          </a:stretch>
        </p:blipFill>
        <p:spPr>
          <a:xfrm>
            <a:off x="3596188" y="3735397"/>
            <a:ext cx="274063" cy="845472"/>
          </a:xfrm>
          <a:prstGeom prst="rect">
            <a:avLst/>
          </a:prstGeom>
          <a:noFill/>
          <a:ln cap="flat">
            <a:noFill/>
          </a:ln>
        </p:spPr>
      </p:pic>
      <p:pic>
        <p:nvPicPr>
          <p:cNvPr id="32" name="Picture 10">
            <a:extLst>
              <a:ext uri="{FF2B5EF4-FFF2-40B4-BE49-F238E27FC236}">
                <a16:creationId xmlns:a16="http://schemas.microsoft.com/office/drawing/2014/main" id="{75F28016-9156-4F1C-8B56-DABE03F82BE6}"/>
              </a:ext>
            </a:extLst>
          </p:cNvPr>
          <p:cNvPicPr>
            <a:picLocks noChangeAspect="1"/>
          </p:cNvPicPr>
          <p:nvPr/>
        </p:nvPicPr>
        <p:blipFill>
          <a:blip r:embed="rId4"/>
          <a:srcRect l="84835" t="47675" r="11116" b="37711"/>
          <a:stretch>
            <a:fillRect/>
          </a:stretch>
        </p:blipFill>
        <p:spPr>
          <a:xfrm>
            <a:off x="3296055" y="3761603"/>
            <a:ext cx="308472" cy="835112"/>
          </a:xfrm>
          <a:prstGeom prst="rect">
            <a:avLst/>
          </a:prstGeom>
          <a:noFill/>
          <a:ln cap="flat">
            <a:noFill/>
          </a:ln>
        </p:spPr>
      </p:pic>
      <p:pic>
        <p:nvPicPr>
          <p:cNvPr id="33" name="Picture 20" descr="Résultat de recherche d'images pour &quot;diablo II Inventory&quot;">
            <a:extLst>
              <a:ext uri="{FF2B5EF4-FFF2-40B4-BE49-F238E27FC236}">
                <a16:creationId xmlns:a16="http://schemas.microsoft.com/office/drawing/2014/main" id="{9B7227D4-B59C-41FB-9E38-ADE07E154C4F}"/>
              </a:ext>
            </a:extLst>
          </p:cNvPr>
          <p:cNvPicPr>
            <a:picLocks noChangeAspect="1"/>
          </p:cNvPicPr>
          <p:nvPr/>
        </p:nvPicPr>
        <p:blipFill>
          <a:blip r:embed="rId8"/>
          <a:srcRect l="80001" t="52922" r="10820" b="28334"/>
          <a:stretch>
            <a:fillRect/>
          </a:stretch>
        </p:blipFill>
        <p:spPr>
          <a:xfrm>
            <a:off x="3303187" y="2906658"/>
            <a:ext cx="559594" cy="857003"/>
          </a:xfrm>
          <a:prstGeom prst="rect">
            <a:avLst/>
          </a:prstGeom>
          <a:noFill/>
          <a:ln cap="flat">
            <a:noFill/>
          </a:ln>
        </p:spPr>
      </p:pic>
      <p:pic>
        <p:nvPicPr>
          <p:cNvPr id="34" name="Image 165" descr="Une image contenant assis, table, noir, différent&#10;&#10;Description générée automatiquement">
            <a:extLst>
              <a:ext uri="{FF2B5EF4-FFF2-40B4-BE49-F238E27FC236}">
                <a16:creationId xmlns:a16="http://schemas.microsoft.com/office/drawing/2014/main" id="{B8287142-4CB7-400E-B305-016827BB16DC}"/>
              </a:ext>
            </a:extLst>
          </p:cNvPr>
          <p:cNvPicPr>
            <a:picLocks noChangeAspect="1"/>
          </p:cNvPicPr>
          <p:nvPr/>
        </p:nvPicPr>
        <p:blipFill>
          <a:blip r:embed="rId9"/>
          <a:srcRect l="29921" t="42964" r="66078" b="47161"/>
          <a:stretch>
            <a:fillRect/>
          </a:stretch>
        </p:blipFill>
        <p:spPr>
          <a:xfrm>
            <a:off x="3842125" y="4032110"/>
            <a:ext cx="282375" cy="522771"/>
          </a:xfrm>
          <a:prstGeom prst="rect">
            <a:avLst/>
          </a:prstGeom>
          <a:noFill/>
          <a:ln cap="flat">
            <a:noFill/>
          </a:ln>
        </p:spPr>
      </p:pic>
      <p:sp>
        <p:nvSpPr>
          <p:cNvPr id="35" name="TextBox 1">
            <a:extLst>
              <a:ext uri="{FF2B5EF4-FFF2-40B4-BE49-F238E27FC236}">
                <a16:creationId xmlns:a16="http://schemas.microsoft.com/office/drawing/2014/main" id="{B78E400C-2531-40DC-94AB-12DE55AFDD56}"/>
              </a:ext>
            </a:extLst>
          </p:cNvPr>
          <p:cNvSpPr txBox="1"/>
          <p:nvPr/>
        </p:nvSpPr>
        <p:spPr>
          <a:xfrm>
            <a:off x="3865991" y="907304"/>
            <a:ext cx="428810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(3) – Solution 1 en 1 mouvement </a:t>
            </a:r>
          </a:p>
        </p:txBody>
      </p:sp>
      <p:sp>
        <p:nvSpPr>
          <p:cNvPr id="36" name="ZoneTexte 36">
            <a:extLst>
              <a:ext uri="{FF2B5EF4-FFF2-40B4-BE49-F238E27FC236}">
                <a16:creationId xmlns:a16="http://schemas.microsoft.com/office/drawing/2014/main" id="{0CB19EE3-C521-420A-841A-C3139567BE86}"/>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joueur à déplacé le sceptre vers la droite afin de mettre l’Action-Man à la place.</a:t>
            </a:r>
          </a:p>
        </p:txBody>
      </p:sp>
      <p:sp>
        <p:nvSpPr>
          <p:cNvPr id="37" name="Rectangle 10">
            <a:extLst>
              <a:ext uri="{FF2B5EF4-FFF2-40B4-BE49-F238E27FC236}">
                <a16:creationId xmlns:a16="http://schemas.microsoft.com/office/drawing/2014/main" id="{BABE0219-164E-47C9-8FA2-84F95CD6A2B7}"/>
              </a:ext>
            </a:extLst>
          </p:cNvPr>
          <p:cNvSpPr/>
          <p:nvPr/>
        </p:nvSpPr>
        <p:spPr>
          <a:xfrm>
            <a:off x="2187866" y="3762289"/>
            <a:ext cx="550505" cy="791687"/>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8" name="Rectangle 10">
            <a:extLst>
              <a:ext uri="{FF2B5EF4-FFF2-40B4-BE49-F238E27FC236}">
                <a16:creationId xmlns:a16="http://schemas.microsoft.com/office/drawing/2014/main" id="{3874070B-73E4-43D8-A3FA-D048F828CDCA}"/>
              </a:ext>
            </a:extLst>
          </p:cNvPr>
          <p:cNvSpPr/>
          <p:nvPr/>
        </p:nvSpPr>
        <p:spPr>
          <a:xfrm>
            <a:off x="3281415" y="3772494"/>
            <a:ext cx="296594" cy="791687"/>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39" name="Picture 8" descr="Résultat de recherche d'images pour &quot;fire png&quot;">
            <a:extLst>
              <a:ext uri="{FF2B5EF4-FFF2-40B4-BE49-F238E27FC236}">
                <a16:creationId xmlns:a16="http://schemas.microsoft.com/office/drawing/2014/main" id="{1D7A659C-E294-461E-ABB4-DD7D05624F8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63209F9C-825C-49A7-9B57-1CECC6AA48D9}"/>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1" action="ppaction://hlinksldjump"/>
              </a:rPr>
              <a:t>Sommaire</a:t>
            </a:r>
            <a:endParaRPr lang="fr-FR" dirty="0">
              <a:solidFill>
                <a:srgbClr val="FF505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93">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D3D3E4BE-FAD0-43B7-8640-0F1C8A2EFD88}"/>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3CFF9634-D9A2-4878-B63A-3D4B8023EC50}"/>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BF7394FA-012E-40BD-9B2D-9DBA8EE9BEED}"/>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310F2CC8-E4F7-4AAE-95FE-ED07B169905D}"/>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06E7AB84-F46D-48E6-BBE9-BC8780CB85E7}"/>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B086918D-3E70-41C2-AEC5-FC9EE75A9DF9}"/>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E9320BD1-0805-42DE-8845-B52B6E534E1F}"/>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1D5105F7-B074-4F0F-922B-6BC130FDB654}"/>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411048C3-8997-4F1A-B4D3-30A7F1FB6DC5}"/>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9BD53922-45E0-4B24-BCB5-B4902EDB1C49}"/>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048097EE-4B7B-44D6-A59E-869F3D8C253E}"/>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20">
            <a:extLst>
              <a:ext uri="{FF2B5EF4-FFF2-40B4-BE49-F238E27FC236}">
                <a16:creationId xmlns:a16="http://schemas.microsoft.com/office/drawing/2014/main" id="{44567B51-350D-41BE-83A5-163721ACA86E}"/>
              </a:ext>
            </a:extLst>
          </p:cNvPr>
          <p:cNvPicPr>
            <a:picLocks noChangeAspect="1"/>
          </p:cNvPicPr>
          <p:nvPr/>
        </p:nvPicPr>
        <p:blipFill>
          <a:blip r:embed="rId4"/>
          <a:srcRect l="81408" t="52417" r="14873" b="42833"/>
          <a:stretch>
            <a:fillRect/>
          </a:stretch>
        </p:blipFill>
        <p:spPr>
          <a:xfrm>
            <a:off x="2485412" y="2926409"/>
            <a:ext cx="297408" cy="284899"/>
          </a:xfrm>
          <a:prstGeom prst="rect">
            <a:avLst/>
          </a:prstGeom>
          <a:noFill/>
          <a:ln cap="flat">
            <a:noFill/>
          </a:ln>
        </p:spPr>
      </p:pic>
      <p:pic>
        <p:nvPicPr>
          <p:cNvPr id="14" name="Picture 22">
            <a:extLst>
              <a:ext uri="{FF2B5EF4-FFF2-40B4-BE49-F238E27FC236}">
                <a16:creationId xmlns:a16="http://schemas.microsoft.com/office/drawing/2014/main" id="{24E36D0A-ABCF-448B-B7BB-8FE2EA849738}"/>
              </a:ext>
            </a:extLst>
          </p:cNvPr>
          <p:cNvPicPr>
            <a:picLocks noChangeAspect="1"/>
          </p:cNvPicPr>
          <p:nvPr/>
        </p:nvPicPr>
        <p:blipFill>
          <a:blip r:embed="rId4"/>
          <a:srcRect l="77623" t="52334" r="18483" b="42722"/>
          <a:stretch>
            <a:fillRect/>
          </a:stretch>
        </p:blipFill>
        <p:spPr>
          <a:xfrm>
            <a:off x="2212802" y="3201131"/>
            <a:ext cx="317516" cy="302401"/>
          </a:xfrm>
          <a:prstGeom prst="rect">
            <a:avLst/>
          </a:prstGeom>
          <a:noFill/>
          <a:ln cap="flat">
            <a:noFill/>
          </a:ln>
        </p:spPr>
      </p:pic>
      <p:grpSp>
        <p:nvGrpSpPr>
          <p:cNvPr id="15" name="Groupe 39">
            <a:extLst>
              <a:ext uri="{FF2B5EF4-FFF2-40B4-BE49-F238E27FC236}">
                <a16:creationId xmlns:a16="http://schemas.microsoft.com/office/drawing/2014/main" id="{000C73B5-C2F4-4F29-BDED-8CBC85DD77ED}"/>
              </a:ext>
            </a:extLst>
          </p:cNvPr>
          <p:cNvGrpSpPr/>
          <p:nvPr/>
        </p:nvGrpSpPr>
        <p:grpSpPr>
          <a:xfrm>
            <a:off x="3311078" y="3737344"/>
            <a:ext cx="536222" cy="810579"/>
            <a:chOff x="3311078" y="3737344"/>
            <a:chExt cx="536222" cy="810579"/>
          </a:xfrm>
        </p:grpSpPr>
        <p:pic>
          <p:nvPicPr>
            <p:cNvPr id="16" name="Picture 8">
              <a:extLst>
                <a:ext uri="{FF2B5EF4-FFF2-40B4-BE49-F238E27FC236}">
                  <a16:creationId xmlns:a16="http://schemas.microsoft.com/office/drawing/2014/main" id="{27C83BB1-11A4-41A0-AB43-4F26B31976D3}"/>
                </a:ext>
              </a:extLst>
            </p:cNvPr>
            <p:cNvPicPr>
              <a:picLocks noChangeAspect="1"/>
            </p:cNvPicPr>
            <p:nvPr/>
          </p:nvPicPr>
          <p:blipFill>
            <a:blip r:embed="rId5"/>
            <a:srcRect l="57397" t="58884" r="37982" b="34954"/>
            <a:stretch>
              <a:fillRect/>
            </a:stretch>
          </p:blipFill>
          <p:spPr>
            <a:xfrm>
              <a:off x="3313657" y="4274573"/>
              <a:ext cx="273350" cy="273350"/>
            </a:xfrm>
            <a:prstGeom prst="rect">
              <a:avLst/>
            </a:prstGeom>
            <a:noFill/>
            <a:ln cap="flat">
              <a:noFill/>
            </a:ln>
          </p:spPr>
        </p:pic>
        <p:pic>
          <p:nvPicPr>
            <p:cNvPr id="17" name="Picture 8">
              <a:extLst>
                <a:ext uri="{FF2B5EF4-FFF2-40B4-BE49-F238E27FC236}">
                  <a16:creationId xmlns:a16="http://schemas.microsoft.com/office/drawing/2014/main" id="{7D3FA932-16A8-4897-95FE-EE47146C935F}"/>
                </a:ext>
              </a:extLst>
            </p:cNvPr>
            <p:cNvPicPr>
              <a:picLocks noChangeAspect="1"/>
            </p:cNvPicPr>
            <p:nvPr/>
          </p:nvPicPr>
          <p:blipFill>
            <a:blip r:embed="rId5"/>
            <a:srcRect l="57397" t="58884" r="37982" b="34954"/>
            <a:stretch>
              <a:fillRect/>
            </a:stretch>
          </p:blipFill>
          <p:spPr>
            <a:xfrm>
              <a:off x="3566132" y="4274573"/>
              <a:ext cx="273350" cy="273350"/>
            </a:xfrm>
            <a:prstGeom prst="rect">
              <a:avLst/>
            </a:prstGeom>
            <a:noFill/>
            <a:ln cap="flat">
              <a:noFill/>
            </a:ln>
          </p:spPr>
        </p:pic>
        <p:pic>
          <p:nvPicPr>
            <p:cNvPr id="18" name="Picture 8">
              <a:extLst>
                <a:ext uri="{FF2B5EF4-FFF2-40B4-BE49-F238E27FC236}">
                  <a16:creationId xmlns:a16="http://schemas.microsoft.com/office/drawing/2014/main" id="{3ECA7371-0B67-4DB0-B14A-9E6585F9A9F6}"/>
                </a:ext>
              </a:extLst>
            </p:cNvPr>
            <p:cNvPicPr>
              <a:picLocks noChangeAspect="1"/>
            </p:cNvPicPr>
            <p:nvPr/>
          </p:nvPicPr>
          <p:blipFill>
            <a:blip r:embed="rId5"/>
            <a:srcRect l="57397" t="58884" r="37982" b="34954"/>
            <a:stretch>
              <a:fillRect/>
            </a:stretch>
          </p:blipFill>
          <p:spPr>
            <a:xfrm>
              <a:off x="3571372" y="4002264"/>
              <a:ext cx="273350" cy="273350"/>
            </a:xfrm>
            <a:prstGeom prst="rect">
              <a:avLst/>
            </a:prstGeom>
            <a:noFill/>
            <a:ln cap="flat">
              <a:noFill/>
            </a:ln>
          </p:spPr>
        </p:pic>
        <p:pic>
          <p:nvPicPr>
            <p:cNvPr id="19" name="Picture 8">
              <a:extLst>
                <a:ext uri="{FF2B5EF4-FFF2-40B4-BE49-F238E27FC236}">
                  <a16:creationId xmlns:a16="http://schemas.microsoft.com/office/drawing/2014/main" id="{E003607A-E1AF-4B71-A451-99B7D4042B90}"/>
                </a:ext>
              </a:extLst>
            </p:cNvPr>
            <p:cNvPicPr>
              <a:picLocks noChangeAspect="1"/>
            </p:cNvPicPr>
            <p:nvPr/>
          </p:nvPicPr>
          <p:blipFill>
            <a:blip r:embed="rId5"/>
            <a:srcRect l="57397" t="58884" r="37982" b="34954"/>
            <a:stretch>
              <a:fillRect/>
            </a:stretch>
          </p:blipFill>
          <p:spPr>
            <a:xfrm>
              <a:off x="3313657" y="4001743"/>
              <a:ext cx="273350" cy="273350"/>
            </a:xfrm>
            <a:prstGeom prst="rect">
              <a:avLst/>
            </a:prstGeom>
            <a:noFill/>
            <a:ln cap="flat">
              <a:noFill/>
            </a:ln>
          </p:spPr>
        </p:pic>
        <p:pic>
          <p:nvPicPr>
            <p:cNvPr id="20" name="Picture 8">
              <a:extLst>
                <a:ext uri="{FF2B5EF4-FFF2-40B4-BE49-F238E27FC236}">
                  <a16:creationId xmlns:a16="http://schemas.microsoft.com/office/drawing/2014/main" id="{3B89BFB1-8015-4F74-A62A-FCA34A1C13EA}"/>
                </a:ext>
              </a:extLst>
            </p:cNvPr>
            <p:cNvPicPr>
              <a:picLocks noChangeAspect="1"/>
            </p:cNvPicPr>
            <p:nvPr/>
          </p:nvPicPr>
          <p:blipFill>
            <a:blip r:embed="rId5"/>
            <a:srcRect l="57397" t="58884" r="37982" b="34954"/>
            <a:stretch>
              <a:fillRect/>
            </a:stretch>
          </p:blipFill>
          <p:spPr>
            <a:xfrm>
              <a:off x="3573950" y="3740408"/>
              <a:ext cx="273350" cy="273350"/>
            </a:xfrm>
            <a:prstGeom prst="rect">
              <a:avLst/>
            </a:prstGeom>
            <a:noFill/>
            <a:ln cap="flat">
              <a:noFill/>
            </a:ln>
          </p:spPr>
        </p:pic>
        <p:pic>
          <p:nvPicPr>
            <p:cNvPr id="21" name="Picture 8">
              <a:extLst>
                <a:ext uri="{FF2B5EF4-FFF2-40B4-BE49-F238E27FC236}">
                  <a16:creationId xmlns:a16="http://schemas.microsoft.com/office/drawing/2014/main" id="{36E1B802-091B-4EA7-B04A-6F57F96D7903}"/>
                </a:ext>
              </a:extLst>
            </p:cNvPr>
            <p:cNvPicPr>
              <a:picLocks noChangeAspect="1"/>
            </p:cNvPicPr>
            <p:nvPr/>
          </p:nvPicPr>
          <p:blipFill>
            <a:blip r:embed="rId5"/>
            <a:srcRect l="57397" t="58884" r="37982" b="34954"/>
            <a:stretch>
              <a:fillRect/>
            </a:stretch>
          </p:blipFill>
          <p:spPr>
            <a:xfrm>
              <a:off x="3311078" y="3737344"/>
              <a:ext cx="273350" cy="273350"/>
            </a:xfrm>
            <a:prstGeom prst="rect">
              <a:avLst/>
            </a:prstGeom>
            <a:noFill/>
            <a:ln cap="flat">
              <a:noFill/>
            </a:ln>
          </p:spPr>
        </p:pic>
        <p:pic>
          <p:nvPicPr>
            <p:cNvPr id="22" name="Picture 24" descr="Résultat de recherche d'images pour &quot;action man png&quot;">
              <a:extLst>
                <a:ext uri="{FF2B5EF4-FFF2-40B4-BE49-F238E27FC236}">
                  <a16:creationId xmlns:a16="http://schemas.microsoft.com/office/drawing/2014/main" id="{4E5C634C-D78B-4774-B49A-24C07F789DDA}"/>
                </a:ext>
              </a:extLst>
            </p:cNvPr>
            <p:cNvPicPr>
              <a:picLocks noChangeAspect="1"/>
            </p:cNvPicPr>
            <p:nvPr/>
          </p:nvPicPr>
          <p:blipFill>
            <a:blip r:embed="rId6"/>
            <a:srcRect/>
            <a:stretch>
              <a:fillRect/>
            </a:stretch>
          </p:blipFill>
          <p:spPr>
            <a:xfrm>
              <a:off x="3339077" y="3784189"/>
              <a:ext cx="453578" cy="711494"/>
            </a:xfrm>
            <a:prstGeom prst="rect">
              <a:avLst/>
            </a:prstGeom>
            <a:noFill/>
            <a:ln cap="flat">
              <a:noFill/>
            </a:ln>
          </p:spPr>
        </p:pic>
      </p:grpSp>
      <p:pic>
        <p:nvPicPr>
          <p:cNvPr id="23" name="Picture 26" descr="Résultat de recherche d'images pour &quot;diablo II Inventory&quot;">
            <a:extLst>
              <a:ext uri="{FF2B5EF4-FFF2-40B4-BE49-F238E27FC236}">
                <a16:creationId xmlns:a16="http://schemas.microsoft.com/office/drawing/2014/main" id="{105B6C3A-253C-4230-8605-CF787F4C5160}"/>
              </a:ext>
            </a:extLst>
          </p:cNvPr>
          <p:cNvPicPr>
            <a:picLocks noChangeAspect="1"/>
          </p:cNvPicPr>
          <p:nvPr/>
        </p:nvPicPr>
        <p:blipFill>
          <a:blip r:embed="rId7"/>
          <a:srcRect l="30139" t="43051" r="62451" b="42240"/>
          <a:stretch>
            <a:fillRect/>
          </a:stretch>
        </p:blipFill>
        <p:spPr>
          <a:xfrm>
            <a:off x="2766380" y="3473805"/>
            <a:ext cx="564623" cy="840580"/>
          </a:xfrm>
          <a:prstGeom prst="rect">
            <a:avLst/>
          </a:prstGeom>
          <a:noFill/>
          <a:ln cap="flat">
            <a:noFill/>
          </a:ln>
        </p:spPr>
      </p:pic>
      <p:pic>
        <p:nvPicPr>
          <p:cNvPr id="24" name="Picture 20">
            <a:extLst>
              <a:ext uri="{FF2B5EF4-FFF2-40B4-BE49-F238E27FC236}">
                <a16:creationId xmlns:a16="http://schemas.microsoft.com/office/drawing/2014/main" id="{ED2C5007-54A0-4352-BE90-85F097798E68}"/>
              </a:ext>
            </a:extLst>
          </p:cNvPr>
          <p:cNvPicPr>
            <a:picLocks noChangeAspect="1"/>
          </p:cNvPicPr>
          <p:nvPr/>
        </p:nvPicPr>
        <p:blipFill>
          <a:blip r:embed="rId4"/>
          <a:srcRect l="81408" t="52417" r="14873" b="42833"/>
          <a:stretch>
            <a:fillRect/>
          </a:stretch>
        </p:blipFill>
        <p:spPr>
          <a:xfrm>
            <a:off x="2210159" y="2928521"/>
            <a:ext cx="297408" cy="284899"/>
          </a:xfrm>
          <a:prstGeom prst="rect">
            <a:avLst/>
          </a:prstGeom>
          <a:noFill/>
          <a:ln cap="flat">
            <a:noFill/>
          </a:ln>
        </p:spPr>
      </p:pic>
      <p:pic>
        <p:nvPicPr>
          <p:cNvPr id="25" name="Picture 20">
            <a:extLst>
              <a:ext uri="{FF2B5EF4-FFF2-40B4-BE49-F238E27FC236}">
                <a16:creationId xmlns:a16="http://schemas.microsoft.com/office/drawing/2014/main" id="{31E1597D-8F69-44B4-9C4E-ED548F8A061E}"/>
              </a:ext>
            </a:extLst>
          </p:cNvPr>
          <p:cNvPicPr>
            <a:picLocks noChangeAspect="1"/>
          </p:cNvPicPr>
          <p:nvPr/>
        </p:nvPicPr>
        <p:blipFill>
          <a:blip r:embed="rId4"/>
          <a:srcRect l="81408" t="52417" r="14873" b="42833"/>
          <a:stretch>
            <a:fillRect/>
          </a:stretch>
        </p:blipFill>
        <p:spPr>
          <a:xfrm>
            <a:off x="2763399" y="2928521"/>
            <a:ext cx="297408" cy="284899"/>
          </a:xfrm>
          <a:prstGeom prst="rect">
            <a:avLst/>
          </a:prstGeom>
          <a:noFill/>
          <a:ln cap="flat">
            <a:noFill/>
          </a:ln>
        </p:spPr>
      </p:pic>
      <p:pic>
        <p:nvPicPr>
          <p:cNvPr id="26" name="Picture 22">
            <a:extLst>
              <a:ext uri="{FF2B5EF4-FFF2-40B4-BE49-F238E27FC236}">
                <a16:creationId xmlns:a16="http://schemas.microsoft.com/office/drawing/2014/main" id="{EE6A3314-2717-4003-B322-C4EDBA8D1D87}"/>
              </a:ext>
            </a:extLst>
          </p:cNvPr>
          <p:cNvPicPr>
            <a:picLocks noChangeAspect="1"/>
          </p:cNvPicPr>
          <p:nvPr/>
        </p:nvPicPr>
        <p:blipFill>
          <a:blip r:embed="rId4"/>
          <a:srcRect l="77623" t="52334" r="18483" b="42722"/>
          <a:stretch>
            <a:fillRect/>
          </a:stretch>
        </p:blipFill>
        <p:spPr>
          <a:xfrm>
            <a:off x="2485412" y="3201131"/>
            <a:ext cx="317516" cy="302401"/>
          </a:xfrm>
          <a:prstGeom prst="rect">
            <a:avLst/>
          </a:prstGeom>
          <a:noFill/>
          <a:ln cap="flat">
            <a:noFill/>
          </a:ln>
        </p:spPr>
      </p:pic>
      <p:pic>
        <p:nvPicPr>
          <p:cNvPr id="27" name="Picture 18" descr="Résultat de recherche d'images pour &quot;diablo II Inventory&quot;">
            <a:extLst>
              <a:ext uri="{FF2B5EF4-FFF2-40B4-BE49-F238E27FC236}">
                <a16:creationId xmlns:a16="http://schemas.microsoft.com/office/drawing/2014/main" id="{FB31475B-26FF-4196-B2E2-DBC4ACACA493}"/>
              </a:ext>
            </a:extLst>
          </p:cNvPr>
          <p:cNvPicPr>
            <a:picLocks noChangeAspect="1"/>
          </p:cNvPicPr>
          <p:nvPr/>
        </p:nvPicPr>
        <p:blipFill>
          <a:blip r:embed="rId8"/>
          <a:srcRect l="70876" t="53229" r="20022" b="28723"/>
          <a:stretch>
            <a:fillRect/>
          </a:stretch>
        </p:blipFill>
        <p:spPr>
          <a:xfrm>
            <a:off x="4102693" y="3747320"/>
            <a:ext cx="554830" cy="825136"/>
          </a:xfrm>
          <a:prstGeom prst="rect">
            <a:avLst/>
          </a:prstGeom>
          <a:noFill/>
          <a:ln cap="flat">
            <a:noFill/>
          </a:ln>
        </p:spPr>
      </p:pic>
      <p:pic>
        <p:nvPicPr>
          <p:cNvPr id="28" name="Image 157" descr="Une image contenant assis, table, noir, différent&#10;&#10;Description générée automatiquement">
            <a:extLst>
              <a:ext uri="{FF2B5EF4-FFF2-40B4-BE49-F238E27FC236}">
                <a16:creationId xmlns:a16="http://schemas.microsoft.com/office/drawing/2014/main" id="{EC47E1BC-89FB-426F-9357-1679643D436F}"/>
              </a:ext>
            </a:extLst>
          </p:cNvPr>
          <p:cNvPicPr>
            <a:picLocks noChangeAspect="1"/>
          </p:cNvPicPr>
          <p:nvPr/>
        </p:nvPicPr>
        <p:blipFill>
          <a:blip r:embed="rId9"/>
          <a:srcRect l="74014" t="54376" r="22250" b="40457"/>
          <a:stretch>
            <a:fillRect/>
          </a:stretch>
        </p:blipFill>
        <p:spPr>
          <a:xfrm>
            <a:off x="4397614" y="2926409"/>
            <a:ext cx="284716" cy="295278"/>
          </a:xfrm>
          <a:prstGeom prst="rect">
            <a:avLst/>
          </a:prstGeom>
          <a:noFill/>
          <a:ln cap="flat">
            <a:noFill/>
          </a:ln>
        </p:spPr>
      </p:pic>
      <p:pic>
        <p:nvPicPr>
          <p:cNvPr id="29" name="Image 158" descr="Une image contenant assis, table, noir, différent&#10;&#10;Description générée automatiquement">
            <a:extLst>
              <a:ext uri="{FF2B5EF4-FFF2-40B4-BE49-F238E27FC236}">
                <a16:creationId xmlns:a16="http://schemas.microsoft.com/office/drawing/2014/main" id="{98ED8F56-43B9-4484-8DB7-F0AF62CA34DC}"/>
              </a:ext>
            </a:extLst>
          </p:cNvPr>
          <p:cNvPicPr>
            <a:picLocks noChangeAspect="1"/>
          </p:cNvPicPr>
          <p:nvPr/>
        </p:nvPicPr>
        <p:blipFill>
          <a:blip r:embed="rId9"/>
          <a:srcRect l="74014" t="54376" r="22250" b="40457"/>
          <a:stretch>
            <a:fillRect/>
          </a:stretch>
        </p:blipFill>
        <p:spPr>
          <a:xfrm>
            <a:off x="4673269" y="2919944"/>
            <a:ext cx="284716" cy="295278"/>
          </a:xfrm>
          <a:prstGeom prst="rect">
            <a:avLst/>
          </a:prstGeom>
          <a:noFill/>
          <a:ln cap="flat">
            <a:noFill/>
          </a:ln>
        </p:spPr>
      </p:pic>
      <p:pic>
        <p:nvPicPr>
          <p:cNvPr id="30" name="Image 160" descr="Une image contenant assis, table, noir, différent&#10;&#10;Description générée automatiquement">
            <a:extLst>
              <a:ext uri="{FF2B5EF4-FFF2-40B4-BE49-F238E27FC236}">
                <a16:creationId xmlns:a16="http://schemas.microsoft.com/office/drawing/2014/main" id="{319BDF4A-C257-451A-A30A-1840FC694944}"/>
              </a:ext>
            </a:extLst>
          </p:cNvPr>
          <p:cNvPicPr>
            <a:picLocks noChangeAspect="1"/>
          </p:cNvPicPr>
          <p:nvPr/>
        </p:nvPicPr>
        <p:blipFill>
          <a:blip r:embed="rId9"/>
          <a:srcRect l="19095" t="57472" r="73495" b="37542"/>
          <a:stretch>
            <a:fillRect/>
          </a:stretch>
        </p:blipFill>
        <p:spPr>
          <a:xfrm>
            <a:off x="3839144" y="3210366"/>
            <a:ext cx="564623" cy="285000"/>
          </a:xfrm>
          <a:prstGeom prst="rect">
            <a:avLst/>
          </a:prstGeom>
          <a:noFill/>
          <a:ln cap="flat">
            <a:noFill/>
          </a:ln>
        </p:spPr>
      </p:pic>
      <p:pic>
        <p:nvPicPr>
          <p:cNvPr id="31" name="Picture 10">
            <a:extLst>
              <a:ext uri="{FF2B5EF4-FFF2-40B4-BE49-F238E27FC236}">
                <a16:creationId xmlns:a16="http://schemas.microsoft.com/office/drawing/2014/main" id="{AEA22885-01C6-49BC-80ED-52837C6A2167}"/>
              </a:ext>
            </a:extLst>
          </p:cNvPr>
          <p:cNvPicPr>
            <a:picLocks noChangeAspect="1"/>
          </p:cNvPicPr>
          <p:nvPr/>
        </p:nvPicPr>
        <p:blipFill>
          <a:blip r:embed="rId4"/>
          <a:srcRect l="84835" t="47675" r="11116" b="37711"/>
          <a:stretch>
            <a:fillRect/>
          </a:stretch>
        </p:blipFill>
        <p:spPr>
          <a:xfrm>
            <a:off x="2203530" y="3743325"/>
            <a:ext cx="274063" cy="845472"/>
          </a:xfrm>
          <a:prstGeom prst="rect">
            <a:avLst/>
          </a:prstGeom>
          <a:noFill/>
          <a:ln cap="flat">
            <a:noFill/>
          </a:ln>
        </p:spPr>
      </p:pic>
      <p:pic>
        <p:nvPicPr>
          <p:cNvPr id="32" name="Picture 10">
            <a:extLst>
              <a:ext uri="{FF2B5EF4-FFF2-40B4-BE49-F238E27FC236}">
                <a16:creationId xmlns:a16="http://schemas.microsoft.com/office/drawing/2014/main" id="{D4E1A03F-3777-4D4B-888D-B4192056B6C4}"/>
              </a:ext>
            </a:extLst>
          </p:cNvPr>
          <p:cNvPicPr>
            <a:picLocks noChangeAspect="1"/>
          </p:cNvPicPr>
          <p:nvPr/>
        </p:nvPicPr>
        <p:blipFill>
          <a:blip r:embed="rId4"/>
          <a:srcRect l="84835" t="47675" r="11116" b="37711"/>
          <a:stretch>
            <a:fillRect/>
          </a:stretch>
        </p:blipFill>
        <p:spPr>
          <a:xfrm>
            <a:off x="2467974" y="3753676"/>
            <a:ext cx="308472" cy="835112"/>
          </a:xfrm>
          <a:prstGeom prst="rect">
            <a:avLst/>
          </a:prstGeom>
          <a:noFill/>
          <a:ln cap="flat">
            <a:noFill/>
          </a:ln>
        </p:spPr>
      </p:pic>
      <p:pic>
        <p:nvPicPr>
          <p:cNvPr id="33" name="Picture 20" descr="Résultat de recherche d'images pour &quot;diablo II Inventory&quot;">
            <a:extLst>
              <a:ext uri="{FF2B5EF4-FFF2-40B4-BE49-F238E27FC236}">
                <a16:creationId xmlns:a16="http://schemas.microsoft.com/office/drawing/2014/main" id="{CE09455E-A0BC-448B-A99E-4A6186B27EBD}"/>
              </a:ext>
            </a:extLst>
          </p:cNvPr>
          <p:cNvPicPr>
            <a:picLocks noChangeAspect="1"/>
          </p:cNvPicPr>
          <p:nvPr/>
        </p:nvPicPr>
        <p:blipFill>
          <a:blip r:embed="rId8"/>
          <a:srcRect l="80001" t="52922" r="10820" b="28334"/>
          <a:stretch>
            <a:fillRect/>
          </a:stretch>
        </p:blipFill>
        <p:spPr>
          <a:xfrm>
            <a:off x="3303187" y="2906658"/>
            <a:ext cx="559594" cy="857003"/>
          </a:xfrm>
          <a:prstGeom prst="rect">
            <a:avLst/>
          </a:prstGeom>
          <a:noFill/>
          <a:ln cap="flat">
            <a:noFill/>
          </a:ln>
        </p:spPr>
      </p:pic>
      <p:pic>
        <p:nvPicPr>
          <p:cNvPr id="34" name="Image 165" descr="Une image contenant assis, table, noir, différent&#10;&#10;Description générée automatiquement">
            <a:extLst>
              <a:ext uri="{FF2B5EF4-FFF2-40B4-BE49-F238E27FC236}">
                <a16:creationId xmlns:a16="http://schemas.microsoft.com/office/drawing/2014/main" id="{CCDC105E-51AF-4FBF-A630-92F9B4C95EFA}"/>
              </a:ext>
            </a:extLst>
          </p:cNvPr>
          <p:cNvPicPr>
            <a:picLocks noChangeAspect="1"/>
          </p:cNvPicPr>
          <p:nvPr/>
        </p:nvPicPr>
        <p:blipFill>
          <a:blip r:embed="rId9"/>
          <a:srcRect l="29921" t="42964" r="66078" b="47161"/>
          <a:stretch>
            <a:fillRect/>
          </a:stretch>
        </p:blipFill>
        <p:spPr>
          <a:xfrm>
            <a:off x="3842125" y="4032110"/>
            <a:ext cx="282375" cy="522771"/>
          </a:xfrm>
          <a:prstGeom prst="rect">
            <a:avLst/>
          </a:prstGeom>
          <a:noFill/>
          <a:ln cap="flat">
            <a:noFill/>
          </a:ln>
        </p:spPr>
      </p:pic>
      <p:sp>
        <p:nvSpPr>
          <p:cNvPr id="35" name="TextBox 1">
            <a:extLst>
              <a:ext uri="{FF2B5EF4-FFF2-40B4-BE49-F238E27FC236}">
                <a16:creationId xmlns:a16="http://schemas.microsoft.com/office/drawing/2014/main" id="{91C8DCEF-C34F-44E9-8ECE-768240D96340}"/>
              </a:ext>
            </a:extLst>
          </p:cNvPr>
          <p:cNvSpPr txBox="1"/>
          <p:nvPr/>
        </p:nvSpPr>
        <p:spPr>
          <a:xfrm>
            <a:off x="3865991" y="907304"/>
            <a:ext cx="428810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(3) – Solution 2 en 1 mouvement </a:t>
            </a:r>
          </a:p>
        </p:txBody>
      </p:sp>
      <p:sp>
        <p:nvSpPr>
          <p:cNvPr id="36" name="ZoneTexte 37">
            <a:extLst>
              <a:ext uri="{FF2B5EF4-FFF2-40B4-BE49-F238E27FC236}">
                <a16:creationId xmlns:a16="http://schemas.microsoft.com/office/drawing/2014/main" id="{59D5166F-7712-4620-BE6B-186CFF4E55ED}"/>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joueur à déplacé le sceptre vers la gauche afin de mettre l</a:t>
            </a:r>
            <a:r>
              <a:rPr lang="fr-FR" dirty="0">
                <a:solidFill>
                  <a:srgbClr val="FF5050"/>
                </a:solidFill>
              </a:rPr>
              <a:t>’Action-Man à </a:t>
            </a:r>
            <a:r>
              <a:rPr lang="fr-FR" sz="1800" b="0" i="0" u="none" strike="noStrike" kern="1200" cap="none" spc="0" baseline="0" dirty="0">
                <a:solidFill>
                  <a:srgbClr val="FF5050"/>
                </a:solidFill>
                <a:uFillTx/>
                <a:latin typeface="Calibri"/>
              </a:rPr>
              <a:t>la place.</a:t>
            </a:r>
          </a:p>
        </p:txBody>
      </p:sp>
      <p:sp>
        <p:nvSpPr>
          <p:cNvPr id="37" name="Rectangle 10">
            <a:extLst>
              <a:ext uri="{FF2B5EF4-FFF2-40B4-BE49-F238E27FC236}">
                <a16:creationId xmlns:a16="http://schemas.microsoft.com/office/drawing/2014/main" id="{4A1A04E2-4974-4A8A-BEB5-ABB09B3055D1}"/>
              </a:ext>
            </a:extLst>
          </p:cNvPr>
          <p:cNvSpPr/>
          <p:nvPr/>
        </p:nvSpPr>
        <p:spPr>
          <a:xfrm>
            <a:off x="2187866" y="3762289"/>
            <a:ext cx="266584" cy="791687"/>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8" name="Rectangle 10">
            <a:extLst>
              <a:ext uri="{FF2B5EF4-FFF2-40B4-BE49-F238E27FC236}">
                <a16:creationId xmlns:a16="http://schemas.microsoft.com/office/drawing/2014/main" id="{8F65A8C3-0133-47BC-873F-685CA25E2739}"/>
              </a:ext>
            </a:extLst>
          </p:cNvPr>
          <p:cNvSpPr/>
          <p:nvPr/>
        </p:nvSpPr>
        <p:spPr>
          <a:xfrm>
            <a:off x="3311755" y="3770217"/>
            <a:ext cx="550505" cy="791687"/>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39" name="Picture 8" descr="Résultat de recherche d'images pour &quot;fire png&quot;">
            <a:extLst>
              <a:ext uri="{FF2B5EF4-FFF2-40B4-BE49-F238E27FC236}">
                <a16:creationId xmlns:a16="http://schemas.microsoft.com/office/drawing/2014/main" id="{3B7E6535-2BCE-401B-B5E1-0975F69C3C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0945D09-599B-4E49-8CF4-BF77D18ED362}"/>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1" action="ppaction://hlinksldjump"/>
              </a:rPr>
              <a:t>Sommaire</a:t>
            </a:r>
            <a:endParaRPr lang="fr-FR" dirty="0">
              <a:solidFill>
                <a:srgbClr val="FF505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94">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24A47E1D-C5C1-4DE3-B75E-AA2329BB59D3}"/>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DA89CE6E-A8B7-48ED-8741-27E2252AA8AD}"/>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97CA30E1-EE0E-4EC1-98B9-EB56F0F9C55F}"/>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3B8DFCCB-9591-48CF-A8B6-6CE0C2872403}"/>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D28996E9-D0D5-4F47-9AA6-6CB50718F9ED}"/>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4696A727-C1CC-44A9-929C-5F2E3A5441F8}"/>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E0357155-A97C-4164-9FC7-5AB189752BC9}"/>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BEB1FFF7-661E-4224-BAE7-09852EFB7DF9}"/>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7D3054C8-15B0-40E6-BAC8-4E05D82B6E26}"/>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194D255D-30C9-4099-B64A-9F7591A6179F}"/>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0F3F4EF5-E496-47C6-A0B2-4344D38BF3FF}"/>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20">
            <a:extLst>
              <a:ext uri="{FF2B5EF4-FFF2-40B4-BE49-F238E27FC236}">
                <a16:creationId xmlns:a16="http://schemas.microsoft.com/office/drawing/2014/main" id="{1DEA6A39-CCF3-416A-AFD5-6DF37E6AA7B5}"/>
              </a:ext>
            </a:extLst>
          </p:cNvPr>
          <p:cNvPicPr>
            <a:picLocks noChangeAspect="1"/>
          </p:cNvPicPr>
          <p:nvPr/>
        </p:nvPicPr>
        <p:blipFill>
          <a:blip r:embed="rId4"/>
          <a:srcRect l="81408" t="52417" r="14873" b="42833"/>
          <a:stretch>
            <a:fillRect/>
          </a:stretch>
        </p:blipFill>
        <p:spPr>
          <a:xfrm>
            <a:off x="2485412" y="2926409"/>
            <a:ext cx="297408" cy="284899"/>
          </a:xfrm>
          <a:prstGeom prst="rect">
            <a:avLst/>
          </a:prstGeom>
          <a:noFill/>
          <a:ln cap="flat">
            <a:noFill/>
          </a:ln>
        </p:spPr>
      </p:pic>
      <p:pic>
        <p:nvPicPr>
          <p:cNvPr id="14" name="Picture 22">
            <a:extLst>
              <a:ext uri="{FF2B5EF4-FFF2-40B4-BE49-F238E27FC236}">
                <a16:creationId xmlns:a16="http://schemas.microsoft.com/office/drawing/2014/main" id="{1675E293-3DC6-487C-84A4-6D0E5E81D3DA}"/>
              </a:ext>
            </a:extLst>
          </p:cNvPr>
          <p:cNvPicPr>
            <a:picLocks noChangeAspect="1"/>
          </p:cNvPicPr>
          <p:nvPr/>
        </p:nvPicPr>
        <p:blipFill>
          <a:blip r:embed="rId4"/>
          <a:srcRect l="77623" t="52334" r="18483" b="42722"/>
          <a:stretch>
            <a:fillRect/>
          </a:stretch>
        </p:blipFill>
        <p:spPr>
          <a:xfrm>
            <a:off x="2212802" y="3201131"/>
            <a:ext cx="317516" cy="302401"/>
          </a:xfrm>
          <a:prstGeom prst="rect">
            <a:avLst/>
          </a:prstGeom>
          <a:noFill/>
          <a:ln cap="flat">
            <a:noFill/>
          </a:ln>
        </p:spPr>
      </p:pic>
      <p:grpSp>
        <p:nvGrpSpPr>
          <p:cNvPr id="15" name="Groupe 39">
            <a:extLst>
              <a:ext uri="{FF2B5EF4-FFF2-40B4-BE49-F238E27FC236}">
                <a16:creationId xmlns:a16="http://schemas.microsoft.com/office/drawing/2014/main" id="{D36B3E36-F3B6-47BB-8BFE-53B036A602FF}"/>
              </a:ext>
            </a:extLst>
          </p:cNvPr>
          <p:cNvGrpSpPr/>
          <p:nvPr/>
        </p:nvGrpSpPr>
        <p:grpSpPr>
          <a:xfrm>
            <a:off x="3855915" y="2936211"/>
            <a:ext cx="529967" cy="801124"/>
            <a:chOff x="3855915" y="2936211"/>
            <a:chExt cx="529967" cy="801124"/>
          </a:xfrm>
        </p:grpSpPr>
        <p:pic>
          <p:nvPicPr>
            <p:cNvPr id="16" name="Picture 8">
              <a:extLst>
                <a:ext uri="{FF2B5EF4-FFF2-40B4-BE49-F238E27FC236}">
                  <a16:creationId xmlns:a16="http://schemas.microsoft.com/office/drawing/2014/main" id="{F93409AE-72BE-4A5B-948B-449DB5C8D696}"/>
                </a:ext>
              </a:extLst>
            </p:cNvPr>
            <p:cNvPicPr>
              <a:picLocks noChangeAspect="1"/>
            </p:cNvPicPr>
            <p:nvPr/>
          </p:nvPicPr>
          <p:blipFill>
            <a:blip r:embed="rId5"/>
            <a:srcRect l="57397" t="58884" r="37982" b="34954"/>
            <a:stretch>
              <a:fillRect/>
            </a:stretch>
          </p:blipFill>
          <p:spPr>
            <a:xfrm>
              <a:off x="3858475" y="3467176"/>
              <a:ext cx="270159" cy="270159"/>
            </a:xfrm>
            <a:prstGeom prst="rect">
              <a:avLst/>
            </a:prstGeom>
            <a:noFill/>
            <a:ln cap="flat">
              <a:noFill/>
            </a:ln>
          </p:spPr>
        </p:pic>
        <p:pic>
          <p:nvPicPr>
            <p:cNvPr id="17" name="Picture 8">
              <a:extLst>
                <a:ext uri="{FF2B5EF4-FFF2-40B4-BE49-F238E27FC236}">
                  <a16:creationId xmlns:a16="http://schemas.microsoft.com/office/drawing/2014/main" id="{F6488296-A38A-4FA5-835B-971A48E308A1}"/>
                </a:ext>
              </a:extLst>
            </p:cNvPr>
            <p:cNvPicPr>
              <a:picLocks noChangeAspect="1"/>
            </p:cNvPicPr>
            <p:nvPr/>
          </p:nvPicPr>
          <p:blipFill>
            <a:blip r:embed="rId5"/>
            <a:srcRect l="57397" t="58884" r="37982" b="34954"/>
            <a:stretch>
              <a:fillRect/>
            </a:stretch>
          </p:blipFill>
          <p:spPr>
            <a:xfrm>
              <a:off x="4107996" y="3467176"/>
              <a:ext cx="270159" cy="270159"/>
            </a:xfrm>
            <a:prstGeom prst="rect">
              <a:avLst/>
            </a:prstGeom>
            <a:noFill/>
            <a:ln cap="flat">
              <a:noFill/>
            </a:ln>
          </p:spPr>
        </p:pic>
        <p:pic>
          <p:nvPicPr>
            <p:cNvPr id="18" name="Picture 8">
              <a:extLst>
                <a:ext uri="{FF2B5EF4-FFF2-40B4-BE49-F238E27FC236}">
                  <a16:creationId xmlns:a16="http://schemas.microsoft.com/office/drawing/2014/main" id="{8D3BD396-3878-4E84-9E55-2A16C1EC8D8B}"/>
                </a:ext>
              </a:extLst>
            </p:cNvPr>
            <p:cNvPicPr>
              <a:picLocks noChangeAspect="1"/>
            </p:cNvPicPr>
            <p:nvPr/>
          </p:nvPicPr>
          <p:blipFill>
            <a:blip r:embed="rId5"/>
            <a:srcRect l="57397" t="58884" r="37982" b="34954"/>
            <a:stretch>
              <a:fillRect/>
            </a:stretch>
          </p:blipFill>
          <p:spPr>
            <a:xfrm>
              <a:off x="4113172" y="3198049"/>
              <a:ext cx="270159" cy="270159"/>
            </a:xfrm>
            <a:prstGeom prst="rect">
              <a:avLst/>
            </a:prstGeom>
            <a:noFill/>
            <a:ln cap="flat">
              <a:noFill/>
            </a:ln>
          </p:spPr>
        </p:pic>
        <p:pic>
          <p:nvPicPr>
            <p:cNvPr id="19" name="Picture 8">
              <a:extLst>
                <a:ext uri="{FF2B5EF4-FFF2-40B4-BE49-F238E27FC236}">
                  <a16:creationId xmlns:a16="http://schemas.microsoft.com/office/drawing/2014/main" id="{8CF789A4-DEAC-4711-9C34-685DCAA24619}"/>
                </a:ext>
              </a:extLst>
            </p:cNvPr>
            <p:cNvPicPr>
              <a:picLocks noChangeAspect="1"/>
            </p:cNvPicPr>
            <p:nvPr/>
          </p:nvPicPr>
          <p:blipFill>
            <a:blip r:embed="rId5"/>
            <a:srcRect l="57397" t="58884" r="37982" b="34954"/>
            <a:stretch>
              <a:fillRect/>
            </a:stretch>
          </p:blipFill>
          <p:spPr>
            <a:xfrm>
              <a:off x="3858475" y="3197528"/>
              <a:ext cx="270159" cy="270159"/>
            </a:xfrm>
            <a:prstGeom prst="rect">
              <a:avLst/>
            </a:prstGeom>
            <a:noFill/>
            <a:ln cap="flat">
              <a:noFill/>
            </a:ln>
          </p:spPr>
        </p:pic>
        <p:pic>
          <p:nvPicPr>
            <p:cNvPr id="20" name="Picture 8">
              <a:extLst>
                <a:ext uri="{FF2B5EF4-FFF2-40B4-BE49-F238E27FC236}">
                  <a16:creationId xmlns:a16="http://schemas.microsoft.com/office/drawing/2014/main" id="{14D2E14E-0400-49ED-8965-3E1E13E741C3}"/>
                </a:ext>
              </a:extLst>
            </p:cNvPr>
            <p:cNvPicPr>
              <a:picLocks noChangeAspect="1"/>
            </p:cNvPicPr>
            <p:nvPr/>
          </p:nvPicPr>
          <p:blipFill>
            <a:blip r:embed="rId5"/>
            <a:srcRect l="57397" t="58884" r="37982" b="34954"/>
            <a:stretch>
              <a:fillRect/>
            </a:stretch>
          </p:blipFill>
          <p:spPr>
            <a:xfrm>
              <a:off x="4115723" y="2939247"/>
              <a:ext cx="270159" cy="270159"/>
            </a:xfrm>
            <a:prstGeom prst="rect">
              <a:avLst/>
            </a:prstGeom>
            <a:noFill/>
            <a:ln cap="flat">
              <a:noFill/>
            </a:ln>
          </p:spPr>
        </p:pic>
        <p:pic>
          <p:nvPicPr>
            <p:cNvPr id="21" name="Picture 8">
              <a:extLst>
                <a:ext uri="{FF2B5EF4-FFF2-40B4-BE49-F238E27FC236}">
                  <a16:creationId xmlns:a16="http://schemas.microsoft.com/office/drawing/2014/main" id="{6E47CA7C-745D-4967-AB88-07A766F702B8}"/>
                </a:ext>
              </a:extLst>
            </p:cNvPr>
            <p:cNvPicPr>
              <a:picLocks noChangeAspect="1"/>
            </p:cNvPicPr>
            <p:nvPr/>
          </p:nvPicPr>
          <p:blipFill>
            <a:blip r:embed="rId5"/>
            <a:srcRect l="57397" t="58884" r="37982" b="34954"/>
            <a:stretch>
              <a:fillRect/>
            </a:stretch>
          </p:blipFill>
          <p:spPr>
            <a:xfrm>
              <a:off x="3855915" y="2936211"/>
              <a:ext cx="270159" cy="270159"/>
            </a:xfrm>
            <a:prstGeom prst="rect">
              <a:avLst/>
            </a:prstGeom>
            <a:noFill/>
            <a:ln cap="flat">
              <a:noFill/>
            </a:ln>
          </p:spPr>
        </p:pic>
        <p:pic>
          <p:nvPicPr>
            <p:cNvPr id="22" name="Picture 24" descr="Résultat de recherche d'images pour &quot;action man png&quot;">
              <a:extLst>
                <a:ext uri="{FF2B5EF4-FFF2-40B4-BE49-F238E27FC236}">
                  <a16:creationId xmlns:a16="http://schemas.microsoft.com/office/drawing/2014/main" id="{521676EC-7121-4B95-B3E4-352EE1BECE57}"/>
                </a:ext>
              </a:extLst>
            </p:cNvPr>
            <p:cNvPicPr>
              <a:picLocks noChangeAspect="1"/>
            </p:cNvPicPr>
            <p:nvPr/>
          </p:nvPicPr>
          <p:blipFill>
            <a:blip r:embed="rId6"/>
            <a:srcRect/>
            <a:stretch>
              <a:fillRect/>
            </a:stretch>
          </p:blipFill>
          <p:spPr>
            <a:xfrm>
              <a:off x="3883593" y="2982516"/>
              <a:ext cx="448293" cy="703201"/>
            </a:xfrm>
            <a:prstGeom prst="rect">
              <a:avLst/>
            </a:prstGeom>
            <a:noFill/>
            <a:ln cap="flat">
              <a:noFill/>
            </a:ln>
          </p:spPr>
        </p:pic>
      </p:grpSp>
      <p:pic>
        <p:nvPicPr>
          <p:cNvPr id="23" name="Picture 26" descr="Résultat de recherche d'images pour &quot;diablo II Inventory&quot;">
            <a:extLst>
              <a:ext uri="{FF2B5EF4-FFF2-40B4-BE49-F238E27FC236}">
                <a16:creationId xmlns:a16="http://schemas.microsoft.com/office/drawing/2014/main" id="{41B5260B-DC39-4F25-8800-FBCFE34A5E33}"/>
              </a:ext>
            </a:extLst>
          </p:cNvPr>
          <p:cNvPicPr>
            <a:picLocks noChangeAspect="1"/>
          </p:cNvPicPr>
          <p:nvPr/>
        </p:nvPicPr>
        <p:blipFill>
          <a:blip r:embed="rId7"/>
          <a:srcRect l="30139" t="43051" r="62451" b="42240"/>
          <a:stretch>
            <a:fillRect/>
          </a:stretch>
        </p:blipFill>
        <p:spPr>
          <a:xfrm>
            <a:off x="2766380" y="3473805"/>
            <a:ext cx="564623" cy="840580"/>
          </a:xfrm>
          <a:prstGeom prst="rect">
            <a:avLst/>
          </a:prstGeom>
          <a:noFill/>
          <a:ln cap="flat">
            <a:noFill/>
          </a:ln>
        </p:spPr>
      </p:pic>
      <p:pic>
        <p:nvPicPr>
          <p:cNvPr id="24" name="Picture 20">
            <a:extLst>
              <a:ext uri="{FF2B5EF4-FFF2-40B4-BE49-F238E27FC236}">
                <a16:creationId xmlns:a16="http://schemas.microsoft.com/office/drawing/2014/main" id="{F048DEA8-0C29-4982-B9F6-1DD6FA07B32D}"/>
              </a:ext>
            </a:extLst>
          </p:cNvPr>
          <p:cNvPicPr>
            <a:picLocks noChangeAspect="1"/>
          </p:cNvPicPr>
          <p:nvPr/>
        </p:nvPicPr>
        <p:blipFill>
          <a:blip r:embed="rId4"/>
          <a:srcRect l="81408" t="52417" r="14873" b="42833"/>
          <a:stretch>
            <a:fillRect/>
          </a:stretch>
        </p:blipFill>
        <p:spPr>
          <a:xfrm>
            <a:off x="2210159" y="2928521"/>
            <a:ext cx="297408" cy="284899"/>
          </a:xfrm>
          <a:prstGeom prst="rect">
            <a:avLst/>
          </a:prstGeom>
          <a:noFill/>
          <a:ln cap="flat">
            <a:noFill/>
          </a:ln>
        </p:spPr>
      </p:pic>
      <p:pic>
        <p:nvPicPr>
          <p:cNvPr id="25" name="Picture 20">
            <a:extLst>
              <a:ext uri="{FF2B5EF4-FFF2-40B4-BE49-F238E27FC236}">
                <a16:creationId xmlns:a16="http://schemas.microsoft.com/office/drawing/2014/main" id="{07ED9BEB-93D1-4E9E-B345-3061251AB87C}"/>
              </a:ext>
            </a:extLst>
          </p:cNvPr>
          <p:cNvPicPr>
            <a:picLocks noChangeAspect="1"/>
          </p:cNvPicPr>
          <p:nvPr/>
        </p:nvPicPr>
        <p:blipFill>
          <a:blip r:embed="rId4"/>
          <a:srcRect l="81408" t="52417" r="14873" b="42833"/>
          <a:stretch>
            <a:fillRect/>
          </a:stretch>
        </p:blipFill>
        <p:spPr>
          <a:xfrm>
            <a:off x="2763399" y="2928521"/>
            <a:ext cx="297408" cy="284899"/>
          </a:xfrm>
          <a:prstGeom prst="rect">
            <a:avLst/>
          </a:prstGeom>
          <a:noFill/>
          <a:ln cap="flat">
            <a:noFill/>
          </a:ln>
        </p:spPr>
      </p:pic>
      <p:pic>
        <p:nvPicPr>
          <p:cNvPr id="26" name="Picture 22">
            <a:extLst>
              <a:ext uri="{FF2B5EF4-FFF2-40B4-BE49-F238E27FC236}">
                <a16:creationId xmlns:a16="http://schemas.microsoft.com/office/drawing/2014/main" id="{E75CFF23-2D2A-4DA2-849D-3C5295AD2528}"/>
              </a:ext>
            </a:extLst>
          </p:cNvPr>
          <p:cNvPicPr>
            <a:picLocks noChangeAspect="1"/>
          </p:cNvPicPr>
          <p:nvPr/>
        </p:nvPicPr>
        <p:blipFill>
          <a:blip r:embed="rId4"/>
          <a:srcRect l="77623" t="52334" r="18483" b="42722"/>
          <a:stretch>
            <a:fillRect/>
          </a:stretch>
        </p:blipFill>
        <p:spPr>
          <a:xfrm>
            <a:off x="2485412" y="3201131"/>
            <a:ext cx="317516" cy="302401"/>
          </a:xfrm>
          <a:prstGeom prst="rect">
            <a:avLst/>
          </a:prstGeom>
          <a:noFill/>
          <a:ln cap="flat">
            <a:noFill/>
          </a:ln>
        </p:spPr>
      </p:pic>
      <p:pic>
        <p:nvPicPr>
          <p:cNvPr id="27" name="Picture 18" descr="Résultat de recherche d'images pour &quot;diablo II Inventory&quot;">
            <a:extLst>
              <a:ext uri="{FF2B5EF4-FFF2-40B4-BE49-F238E27FC236}">
                <a16:creationId xmlns:a16="http://schemas.microsoft.com/office/drawing/2014/main" id="{0E8F3B12-C8F2-4991-BBD5-2F37E58902BF}"/>
              </a:ext>
            </a:extLst>
          </p:cNvPr>
          <p:cNvPicPr>
            <a:picLocks noChangeAspect="1"/>
          </p:cNvPicPr>
          <p:nvPr/>
        </p:nvPicPr>
        <p:blipFill>
          <a:blip r:embed="rId8"/>
          <a:srcRect l="70876" t="53229" r="20022" b="28723"/>
          <a:stretch>
            <a:fillRect/>
          </a:stretch>
        </p:blipFill>
        <p:spPr>
          <a:xfrm>
            <a:off x="4102693" y="3747320"/>
            <a:ext cx="554830" cy="825136"/>
          </a:xfrm>
          <a:prstGeom prst="rect">
            <a:avLst/>
          </a:prstGeom>
          <a:noFill/>
          <a:ln cap="flat">
            <a:noFill/>
          </a:ln>
        </p:spPr>
      </p:pic>
      <p:pic>
        <p:nvPicPr>
          <p:cNvPr id="28" name="Image 157" descr="Une image contenant assis, table, noir, différent&#10;&#10;Description générée automatiquement">
            <a:extLst>
              <a:ext uri="{FF2B5EF4-FFF2-40B4-BE49-F238E27FC236}">
                <a16:creationId xmlns:a16="http://schemas.microsoft.com/office/drawing/2014/main" id="{F576D287-1DA0-4EAE-8748-813B2D617330}"/>
              </a:ext>
            </a:extLst>
          </p:cNvPr>
          <p:cNvPicPr>
            <a:picLocks noChangeAspect="1"/>
          </p:cNvPicPr>
          <p:nvPr/>
        </p:nvPicPr>
        <p:blipFill>
          <a:blip r:embed="rId9"/>
          <a:srcRect l="74014" t="54376" r="22250" b="40457"/>
          <a:stretch>
            <a:fillRect/>
          </a:stretch>
        </p:blipFill>
        <p:spPr>
          <a:xfrm>
            <a:off x="4397614" y="2926409"/>
            <a:ext cx="284716" cy="295278"/>
          </a:xfrm>
          <a:prstGeom prst="rect">
            <a:avLst/>
          </a:prstGeom>
          <a:noFill/>
          <a:ln cap="flat">
            <a:noFill/>
          </a:ln>
        </p:spPr>
      </p:pic>
      <p:pic>
        <p:nvPicPr>
          <p:cNvPr id="29" name="Image 158" descr="Une image contenant assis, table, noir, différent&#10;&#10;Description générée automatiquement">
            <a:extLst>
              <a:ext uri="{FF2B5EF4-FFF2-40B4-BE49-F238E27FC236}">
                <a16:creationId xmlns:a16="http://schemas.microsoft.com/office/drawing/2014/main" id="{575F40A6-BDB7-46BB-BCEE-1F9911F079D8}"/>
              </a:ext>
            </a:extLst>
          </p:cNvPr>
          <p:cNvPicPr>
            <a:picLocks noChangeAspect="1"/>
          </p:cNvPicPr>
          <p:nvPr/>
        </p:nvPicPr>
        <p:blipFill>
          <a:blip r:embed="rId9"/>
          <a:srcRect l="74014" t="54376" r="22250" b="40457"/>
          <a:stretch>
            <a:fillRect/>
          </a:stretch>
        </p:blipFill>
        <p:spPr>
          <a:xfrm>
            <a:off x="4673269" y="2919944"/>
            <a:ext cx="284716" cy="295278"/>
          </a:xfrm>
          <a:prstGeom prst="rect">
            <a:avLst/>
          </a:prstGeom>
          <a:noFill/>
          <a:ln cap="flat">
            <a:noFill/>
          </a:ln>
        </p:spPr>
      </p:pic>
      <p:pic>
        <p:nvPicPr>
          <p:cNvPr id="30" name="Image 160" descr="Une image contenant assis, table, noir, différent&#10;&#10;Description générée automatiquement">
            <a:extLst>
              <a:ext uri="{FF2B5EF4-FFF2-40B4-BE49-F238E27FC236}">
                <a16:creationId xmlns:a16="http://schemas.microsoft.com/office/drawing/2014/main" id="{1D5867B5-7D6D-46F1-A2A9-23A6EA6E8B9D}"/>
              </a:ext>
            </a:extLst>
          </p:cNvPr>
          <p:cNvPicPr>
            <a:picLocks noChangeAspect="1"/>
          </p:cNvPicPr>
          <p:nvPr/>
        </p:nvPicPr>
        <p:blipFill>
          <a:blip r:embed="rId9"/>
          <a:srcRect l="19095" t="57472" r="73495" b="37542"/>
          <a:stretch>
            <a:fillRect/>
          </a:stretch>
        </p:blipFill>
        <p:spPr>
          <a:xfrm>
            <a:off x="4398328" y="3228142"/>
            <a:ext cx="564623" cy="285000"/>
          </a:xfrm>
          <a:prstGeom prst="rect">
            <a:avLst/>
          </a:prstGeom>
          <a:noFill/>
          <a:ln cap="flat">
            <a:noFill/>
          </a:ln>
        </p:spPr>
      </p:pic>
      <p:pic>
        <p:nvPicPr>
          <p:cNvPr id="31" name="Picture 10">
            <a:extLst>
              <a:ext uri="{FF2B5EF4-FFF2-40B4-BE49-F238E27FC236}">
                <a16:creationId xmlns:a16="http://schemas.microsoft.com/office/drawing/2014/main" id="{C03A5B58-C3DB-477C-B2F9-B54D2670E4B1}"/>
              </a:ext>
            </a:extLst>
          </p:cNvPr>
          <p:cNvPicPr>
            <a:picLocks noChangeAspect="1"/>
          </p:cNvPicPr>
          <p:nvPr/>
        </p:nvPicPr>
        <p:blipFill>
          <a:blip r:embed="rId4"/>
          <a:srcRect l="84835" t="47675" r="11116" b="37711"/>
          <a:stretch>
            <a:fillRect/>
          </a:stretch>
        </p:blipFill>
        <p:spPr>
          <a:xfrm>
            <a:off x="3596188" y="3735397"/>
            <a:ext cx="274063" cy="845472"/>
          </a:xfrm>
          <a:prstGeom prst="rect">
            <a:avLst/>
          </a:prstGeom>
          <a:noFill/>
          <a:ln cap="flat">
            <a:noFill/>
          </a:ln>
        </p:spPr>
      </p:pic>
      <p:pic>
        <p:nvPicPr>
          <p:cNvPr id="32" name="Picture 10">
            <a:extLst>
              <a:ext uri="{FF2B5EF4-FFF2-40B4-BE49-F238E27FC236}">
                <a16:creationId xmlns:a16="http://schemas.microsoft.com/office/drawing/2014/main" id="{0F158EC5-CBDE-4608-AE59-4A577C9DFB6C}"/>
              </a:ext>
            </a:extLst>
          </p:cNvPr>
          <p:cNvPicPr>
            <a:picLocks noChangeAspect="1"/>
          </p:cNvPicPr>
          <p:nvPr/>
        </p:nvPicPr>
        <p:blipFill>
          <a:blip r:embed="rId4"/>
          <a:srcRect l="84835" t="47675" r="11116" b="37711"/>
          <a:stretch>
            <a:fillRect/>
          </a:stretch>
        </p:blipFill>
        <p:spPr>
          <a:xfrm>
            <a:off x="2467974" y="3753676"/>
            <a:ext cx="308472" cy="835112"/>
          </a:xfrm>
          <a:prstGeom prst="rect">
            <a:avLst/>
          </a:prstGeom>
          <a:noFill/>
          <a:ln cap="flat">
            <a:noFill/>
          </a:ln>
        </p:spPr>
      </p:pic>
      <p:pic>
        <p:nvPicPr>
          <p:cNvPr id="33" name="Picture 20" descr="Résultat de recherche d'images pour &quot;diablo II Inventory&quot;">
            <a:extLst>
              <a:ext uri="{FF2B5EF4-FFF2-40B4-BE49-F238E27FC236}">
                <a16:creationId xmlns:a16="http://schemas.microsoft.com/office/drawing/2014/main" id="{6912D8DE-8A45-4FF5-8120-75D2B7F0D9BE}"/>
              </a:ext>
            </a:extLst>
          </p:cNvPr>
          <p:cNvPicPr>
            <a:picLocks noChangeAspect="1"/>
          </p:cNvPicPr>
          <p:nvPr/>
        </p:nvPicPr>
        <p:blipFill>
          <a:blip r:embed="rId8"/>
          <a:srcRect l="80001" t="52922" r="10820" b="28334"/>
          <a:stretch>
            <a:fillRect/>
          </a:stretch>
        </p:blipFill>
        <p:spPr>
          <a:xfrm>
            <a:off x="3303187" y="2906658"/>
            <a:ext cx="559594" cy="857003"/>
          </a:xfrm>
          <a:prstGeom prst="rect">
            <a:avLst/>
          </a:prstGeom>
          <a:noFill/>
          <a:ln cap="flat">
            <a:noFill/>
          </a:ln>
        </p:spPr>
      </p:pic>
      <p:pic>
        <p:nvPicPr>
          <p:cNvPr id="34" name="Image 165" descr="Une image contenant assis, table, noir, différent&#10;&#10;Description générée automatiquement">
            <a:extLst>
              <a:ext uri="{FF2B5EF4-FFF2-40B4-BE49-F238E27FC236}">
                <a16:creationId xmlns:a16="http://schemas.microsoft.com/office/drawing/2014/main" id="{71A0D263-41D7-4286-9DDB-38812EC001EE}"/>
              </a:ext>
            </a:extLst>
          </p:cNvPr>
          <p:cNvPicPr>
            <a:picLocks noChangeAspect="1"/>
          </p:cNvPicPr>
          <p:nvPr/>
        </p:nvPicPr>
        <p:blipFill>
          <a:blip r:embed="rId9"/>
          <a:srcRect l="29921" t="42964" r="66078" b="47161"/>
          <a:stretch>
            <a:fillRect/>
          </a:stretch>
        </p:blipFill>
        <p:spPr>
          <a:xfrm>
            <a:off x="3842125" y="4032110"/>
            <a:ext cx="282375" cy="522771"/>
          </a:xfrm>
          <a:prstGeom prst="rect">
            <a:avLst/>
          </a:prstGeom>
          <a:noFill/>
          <a:ln cap="flat">
            <a:noFill/>
          </a:ln>
        </p:spPr>
      </p:pic>
      <p:sp>
        <p:nvSpPr>
          <p:cNvPr id="35" name="TextBox 1">
            <a:extLst>
              <a:ext uri="{FF2B5EF4-FFF2-40B4-BE49-F238E27FC236}">
                <a16:creationId xmlns:a16="http://schemas.microsoft.com/office/drawing/2014/main" id="{096D6314-BA7B-49A2-A884-1808DDA9005E}"/>
              </a:ext>
            </a:extLst>
          </p:cNvPr>
          <p:cNvSpPr txBox="1"/>
          <p:nvPr/>
        </p:nvSpPr>
        <p:spPr>
          <a:xfrm>
            <a:off x="3865991" y="907304"/>
            <a:ext cx="428810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(3) – Solution 3 en 1 mouvement </a:t>
            </a:r>
          </a:p>
        </p:txBody>
      </p:sp>
      <p:sp>
        <p:nvSpPr>
          <p:cNvPr id="36" name="ZoneTexte 37">
            <a:extLst>
              <a:ext uri="{FF2B5EF4-FFF2-40B4-BE49-F238E27FC236}">
                <a16:creationId xmlns:a16="http://schemas.microsoft.com/office/drawing/2014/main" id="{CCD4E2C5-042D-4C1E-83E1-87D95338A1FA}"/>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joueur à déplacé la ceinture vers la droite afin de mettre l</a:t>
            </a:r>
            <a:r>
              <a:rPr lang="fr-FR" dirty="0">
                <a:solidFill>
                  <a:srgbClr val="FF5050"/>
                </a:solidFill>
              </a:rPr>
              <a:t>’ Action-Man </a:t>
            </a:r>
            <a:r>
              <a:rPr lang="fr-FR" sz="1800" b="0" i="0" u="none" strike="noStrike" kern="1200" cap="none" spc="0" baseline="0" dirty="0">
                <a:solidFill>
                  <a:srgbClr val="FF5050"/>
                </a:solidFill>
                <a:uFillTx/>
                <a:latin typeface="Calibri"/>
              </a:rPr>
              <a:t>à la place.</a:t>
            </a:r>
          </a:p>
        </p:txBody>
      </p:sp>
      <p:sp>
        <p:nvSpPr>
          <p:cNvPr id="37" name="Rectangle 10">
            <a:extLst>
              <a:ext uri="{FF2B5EF4-FFF2-40B4-BE49-F238E27FC236}">
                <a16:creationId xmlns:a16="http://schemas.microsoft.com/office/drawing/2014/main" id="{A4C86BB5-CC8D-49EB-92C0-59A6498275AD}"/>
              </a:ext>
            </a:extLst>
          </p:cNvPr>
          <p:cNvSpPr/>
          <p:nvPr/>
        </p:nvSpPr>
        <p:spPr>
          <a:xfrm>
            <a:off x="3857213" y="2956017"/>
            <a:ext cx="550505" cy="791687"/>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8" name="Rectangle 10">
            <a:extLst>
              <a:ext uri="{FF2B5EF4-FFF2-40B4-BE49-F238E27FC236}">
                <a16:creationId xmlns:a16="http://schemas.microsoft.com/office/drawing/2014/main" id="{4EE4215A-5110-4B05-A0FF-D6330F820B57}"/>
              </a:ext>
            </a:extLst>
          </p:cNvPr>
          <p:cNvSpPr/>
          <p:nvPr/>
        </p:nvSpPr>
        <p:spPr>
          <a:xfrm>
            <a:off x="4411266" y="3241483"/>
            <a:ext cx="550505" cy="271649"/>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39" name="Picture 8" descr="Résultat de recherche d'images pour &quot;fire png&quot;">
            <a:extLst>
              <a:ext uri="{FF2B5EF4-FFF2-40B4-BE49-F238E27FC236}">
                <a16:creationId xmlns:a16="http://schemas.microsoft.com/office/drawing/2014/main" id="{84E766C2-E474-4295-9047-1607B30A69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09111236-30F5-480A-9F1C-E1ACC06BFEFA}"/>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1" action="ppaction://hlinksldjump"/>
              </a:rPr>
              <a:t>Sommaire</a:t>
            </a:r>
            <a:endParaRPr lang="fr-FR" dirty="0">
              <a:solidFill>
                <a:srgbClr val="FF505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95">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4CE360B4-23DA-4D21-BCC1-22A13884B10C}"/>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718C7A8A-07AB-4F2D-B17A-2366914A015B}"/>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9D1AA092-EE71-4A6B-AC22-30B17C961777}"/>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BAFD6EC8-31F7-4493-8866-4F0690B19533}"/>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D0E080CA-9B92-4865-AF79-06AC014B4D87}"/>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203B8CF1-C05C-4B9C-952D-2C8A22D1AE80}"/>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7A6C809D-F106-41F9-8199-DC3F535F2557}"/>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7B2ACAA9-FEC2-4932-BF48-FF85B82B4704}"/>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1EB29335-5BF7-4154-A407-2509AE94CE03}"/>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212CAAAC-803A-4A99-8CCE-E2C359B5CBFE}"/>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8464DF0D-3D98-4A01-98CC-2C392B0C7B82}"/>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20">
            <a:extLst>
              <a:ext uri="{FF2B5EF4-FFF2-40B4-BE49-F238E27FC236}">
                <a16:creationId xmlns:a16="http://schemas.microsoft.com/office/drawing/2014/main" id="{8E2E9003-2564-435C-96C8-FA58297873C3}"/>
              </a:ext>
            </a:extLst>
          </p:cNvPr>
          <p:cNvPicPr>
            <a:picLocks noChangeAspect="1"/>
          </p:cNvPicPr>
          <p:nvPr/>
        </p:nvPicPr>
        <p:blipFill>
          <a:blip r:embed="rId4"/>
          <a:srcRect l="81408" t="52417" r="14873" b="42833"/>
          <a:stretch>
            <a:fillRect/>
          </a:stretch>
        </p:blipFill>
        <p:spPr>
          <a:xfrm>
            <a:off x="2485412" y="2926409"/>
            <a:ext cx="297408" cy="284899"/>
          </a:xfrm>
          <a:prstGeom prst="rect">
            <a:avLst/>
          </a:prstGeom>
          <a:noFill/>
          <a:ln cap="flat">
            <a:noFill/>
          </a:ln>
        </p:spPr>
      </p:pic>
      <p:pic>
        <p:nvPicPr>
          <p:cNvPr id="14" name="Picture 22">
            <a:extLst>
              <a:ext uri="{FF2B5EF4-FFF2-40B4-BE49-F238E27FC236}">
                <a16:creationId xmlns:a16="http://schemas.microsoft.com/office/drawing/2014/main" id="{2C651BC7-62AC-4030-8415-74AB372EDCDB}"/>
              </a:ext>
            </a:extLst>
          </p:cNvPr>
          <p:cNvPicPr>
            <a:picLocks noChangeAspect="1"/>
          </p:cNvPicPr>
          <p:nvPr/>
        </p:nvPicPr>
        <p:blipFill>
          <a:blip r:embed="rId4"/>
          <a:srcRect l="77623" t="52334" r="18483" b="42722"/>
          <a:stretch>
            <a:fillRect/>
          </a:stretch>
        </p:blipFill>
        <p:spPr>
          <a:xfrm>
            <a:off x="2212802" y="3201131"/>
            <a:ext cx="317516" cy="302401"/>
          </a:xfrm>
          <a:prstGeom prst="rect">
            <a:avLst/>
          </a:prstGeom>
          <a:noFill/>
          <a:ln cap="flat">
            <a:noFill/>
          </a:ln>
        </p:spPr>
      </p:pic>
      <p:grpSp>
        <p:nvGrpSpPr>
          <p:cNvPr id="15" name="Groupe 39">
            <a:extLst>
              <a:ext uri="{FF2B5EF4-FFF2-40B4-BE49-F238E27FC236}">
                <a16:creationId xmlns:a16="http://schemas.microsoft.com/office/drawing/2014/main" id="{418EE2E9-E102-4520-9B8C-217D21075E7E}"/>
              </a:ext>
            </a:extLst>
          </p:cNvPr>
          <p:cNvGrpSpPr/>
          <p:nvPr/>
        </p:nvGrpSpPr>
        <p:grpSpPr>
          <a:xfrm>
            <a:off x="2783040" y="2924287"/>
            <a:ext cx="534585" cy="808101"/>
            <a:chOff x="2783040" y="2924287"/>
            <a:chExt cx="534585" cy="808101"/>
          </a:xfrm>
        </p:grpSpPr>
        <p:pic>
          <p:nvPicPr>
            <p:cNvPr id="16" name="Picture 8">
              <a:extLst>
                <a:ext uri="{FF2B5EF4-FFF2-40B4-BE49-F238E27FC236}">
                  <a16:creationId xmlns:a16="http://schemas.microsoft.com/office/drawing/2014/main" id="{85A75B13-1A8B-46A3-97A7-612FE61834A2}"/>
                </a:ext>
              </a:extLst>
            </p:cNvPr>
            <p:cNvPicPr>
              <a:picLocks noChangeAspect="1"/>
            </p:cNvPicPr>
            <p:nvPr/>
          </p:nvPicPr>
          <p:blipFill>
            <a:blip r:embed="rId5"/>
            <a:srcRect l="57397" t="58884" r="37982" b="34954"/>
            <a:stretch>
              <a:fillRect/>
            </a:stretch>
          </p:blipFill>
          <p:spPr>
            <a:xfrm>
              <a:off x="2785609" y="3459870"/>
              <a:ext cx="272518" cy="272518"/>
            </a:xfrm>
            <a:prstGeom prst="rect">
              <a:avLst/>
            </a:prstGeom>
            <a:noFill/>
            <a:ln cap="flat">
              <a:noFill/>
            </a:ln>
          </p:spPr>
        </p:pic>
        <p:pic>
          <p:nvPicPr>
            <p:cNvPr id="17" name="Picture 8">
              <a:extLst>
                <a:ext uri="{FF2B5EF4-FFF2-40B4-BE49-F238E27FC236}">
                  <a16:creationId xmlns:a16="http://schemas.microsoft.com/office/drawing/2014/main" id="{AA8E41D7-2BB9-4843-A006-34E49DE630DE}"/>
                </a:ext>
              </a:extLst>
            </p:cNvPr>
            <p:cNvPicPr>
              <a:picLocks noChangeAspect="1"/>
            </p:cNvPicPr>
            <p:nvPr/>
          </p:nvPicPr>
          <p:blipFill>
            <a:blip r:embed="rId5"/>
            <a:srcRect l="57397" t="58884" r="37982" b="34954"/>
            <a:stretch>
              <a:fillRect/>
            </a:stretch>
          </p:blipFill>
          <p:spPr>
            <a:xfrm>
              <a:off x="3037307" y="3459870"/>
              <a:ext cx="272518" cy="272518"/>
            </a:xfrm>
            <a:prstGeom prst="rect">
              <a:avLst/>
            </a:prstGeom>
            <a:noFill/>
            <a:ln cap="flat">
              <a:noFill/>
            </a:ln>
          </p:spPr>
        </p:pic>
        <p:pic>
          <p:nvPicPr>
            <p:cNvPr id="18" name="Picture 8">
              <a:extLst>
                <a:ext uri="{FF2B5EF4-FFF2-40B4-BE49-F238E27FC236}">
                  <a16:creationId xmlns:a16="http://schemas.microsoft.com/office/drawing/2014/main" id="{1E5B6A47-8284-49F6-8A59-6B1B78AC4826}"/>
                </a:ext>
              </a:extLst>
            </p:cNvPr>
            <p:cNvPicPr>
              <a:picLocks noChangeAspect="1"/>
            </p:cNvPicPr>
            <p:nvPr/>
          </p:nvPicPr>
          <p:blipFill>
            <a:blip r:embed="rId5"/>
            <a:srcRect l="57397" t="58884" r="37982" b="34954"/>
            <a:stretch>
              <a:fillRect/>
            </a:stretch>
          </p:blipFill>
          <p:spPr>
            <a:xfrm>
              <a:off x="3042528" y="3188403"/>
              <a:ext cx="272518" cy="272518"/>
            </a:xfrm>
            <a:prstGeom prst="rect">
              <a:avLst/>
            </a:prstGeom>
            <a:noFill/>
            <a:ln cap="flat">
              <a:noFill/>
            </a:ln>
          </p:spPr>
        </p:pic>
        <p:pic>
          <p:nvPicPr>
            <p:cNvPr id="19" name="Picture 8">
              <a:extLst>
                <a:ext uri="{FF2B5EF4-FFF2-40B4-BE49-F238E27FC236}">
                  <a16:creationId xmlns:a16="http://schemas.microsoft.com/office/drawing/2014/main" id="{899F6FC1-1969-498F-AB6B-D7422F8C8577}"/>
                </a:ext>
              </a:extLst>
            </p:cNvPr>
            <p:cNvPicPr>
              <a:picLocks noChangeAspect="1"/>
            </p:cNvPicPr>
            <p:nvPr/>
          </p:nvPicPr>
          <p:blipFill>
            <a:blip r:embed="rId5"/>
            <a:srcRect l="57397" t="58884" r="37982" b="34954"/>
            <a:stretch>
              <a:fillRect/>
            </a:stretch>
          </p:blipFill>
          <p:spPr>
            <a:xfrm>
              <a:off x="2785609" y="3187881"/>
              <a:ext cx="272518" cy="272518"/>
            </a:xfrm>
            <a:prstGeom prst="rect">
              <a:avLst/>
            </a:prstGeom>
            <a:noFill/>
            <a:ln cap="flat">
              <a:noFill/>
            </a:ln>
          </p:spPr>
        </p:pic>
        <p:pic>
          <p:nvPicPr>
            <p:cNvPr id="20" name="Picture 8">
              <a:extLst>
                <a:ext uri="{FF2B5EF4-FFF2-40B4-BE49-F238E27FC236}">
                  <a16:creationId xmlns:a16="http://schemas.microsoft.com/office/drawing/2014/main" id="{C1A70236-3494-41BE-8A50-E4470B8EA9A2}"/>
                </a:ext>
              </a:extLst>
            </p:cNvPr>
            <p:cNvPicPr>
              <a:picLocks noChangeAspect="1"/>
            </p:cNvPicPr>
            <p:nvPr/>
          </p:nvPicPr>
          <p:blipFill>
            <a:blip r:embed="rId5"/>
            <a:srcRect l="57397" t="58884" r="37982" b="34954"/>
            <a:stretch>
              <a:fillRect/>
            </a:stretch>
          </p:blipFill>
          <p:spPr>
            <a:xfrm>
              <a:off x="3045107" y="2927351"/>
              <a:ext cx="272518" cy="272518"/>
            </a:xfrm>
            <a:prstGeom prst="rect">
              <a:avLst/>
            </a:prstGeom>
            <a:noFill/>
            <a:ln cap="flat">
              <a:noFill/>
            </a:ln>
          </p:spPr>
        </p:pic>
        <p:pic>
          <p:nvPicPr>
            <p:cNvPr id="21" name="Picture 8">
              <a:extLst>
                <a:ext uri="{FF2B5EF4-FFF2-40B4-BE49-F238E27FC236}">
                  <a16:creationId xmlns:a16="http://schemas.microsoft.com/office/drawing/2014/main" id="{413E2814-CDC5-4C61-B4D4-2D93004A85D6}"/>
                </a:ext>
              </a:extLst>
            </p:cNvPr>
            <p:cNvPicPr>
              <a:picLocks noChangeAspect="1"/>
            </p:cNvPicPr>
            <p:nvPr/>
          </p:nvPicPr>
          <p:blipFill>
            <a:blip r:embed="rId5"/>
            <a:srcRect l="57397" t="58884" r="37982" b="34954"/>
            <a:stretch>
              <a:fillRect/>
            </a:stretch>
          </p:blipFill>
          <p:spPr>
            <a:xfrm>
              <a:off x="2783040" y="2924287"/>
              <a:ext cx="272518" cy="272518"/>
            </a:xfrm>
            <a:prstGeom prst="rect">
              <a:avLst/>
            </a:prstGeom>
            <a:noFill/>
            <a:ln cap="flat">
              <a:noFill/>
            </a:ln>
          </p:spPr>
        </p:pic>
        <p:pic>
          <p:nvPicPr>
            <p:cNvPr id="22" name="Picture 24" descr="Résultat de recherche d'images pour &quot;action man png&quot;">
              <a:extLst>
                <a:ext uri="{FF2B5EF4-FFF2-40B4-BE49-F238E27FC236}">
                  <a16:creationId xmlns:a16="http://schemas.microsoft.com/office/drawing/2014/main" id="{1B0AC101-50F8-4086-AA22-496C2831D142}"/>
                </a:ext>
              </a:extLst>
            </p:cNvPr>
            <p:cNvPicPr>
              <a:picLocks noChangeAspect="1"/>
            </p:cNvPicPr>
            <p:nvPr/>
          </p:nvPicPr>
          <p:blipFill>
            <a:blip r:embed="rId6"/>
            <a:srcRect/>
            <a:stretch>
              <a:fillRect/>
            </a:stretch>
          </p:blipFill>
          <p:spPr>
            <a:xfrm>
              <a:off x="2810947" y="2970986"/>
              <a:ext cx="452198" cy="709327"/>
            </a:xfrm>
            <a:prstGeom prst="rect">
              <a:avLst/>
            </a:prstGeom>
            <a:noFill/>
            <a:ln cap="flat">
              <a:noFill/>
            </a:ln>
          </p:spPr>
        </p:pic>
      </p:grpSp>
      <p:pic>
        <p:nvPicPr>
          <p:cNvPr id="23" name="Picture 26" descr="Résultat de recherche d'images pour &quot;diablo II Inventory&quot;">
            <a:extLst>
              <a:ext uri="{FF2B5EF4-FFF2-40B4-BE49-F238E27FC236}">
                <a16:creationId xmlns:a16="http://schemas.microsoft.com/office/drawing/2014/main" id="{0651249C-3614-4860-BF1D-02ADF60FC7CF}"/>
              </a:ext>
            </a:extLst>
          </p:cNvPr>
          <p:cNvPicPr>
            <a:picLocks noChangeAspect="1"/>
          </p:cNvPicPr>
          <p:nvPr/>
        </p:nvPicPr>
        <p:blipFill>
          <a:blip r:embed="rId7"/>
          <a:srcRect l="30139" t="43051" r="62451" b="42240"/>
          <a:stretch>
            <a:fillRect/>
          </a:stretch>
        </p:blipFill>
        <p:spPr>
          <a:xfrm>
            <a:off x="2775048" y="3726655"/>
            <a:ext cx="564623" cy="840580"/>
          </a:xfrm>
          <a:prstGeom prst="rect">
            <a:avLst/>
          </a:prstGeom>
          <a:noFill/>
          <a:ln cap="flat">
            <a:noFill/>
          </a:ln>
        </p:spPr>
      </p:pic>
      <p:pic>
        <p:nvPicPr>
          <p:cNvPr id="24" name="Picture 20">
            <a:extLst>
              <a:ext uri="{FF2B5EF4-FFF2-40B4-BE49-F238E27FC236}">
                <a16:creationId xmlns:a16="http://schemas.microsoft.com/office/drawing/2014/main" id="{816BFB4E-63A3-4B88-BFA8-463FEE8D1130}"/>
              </a:ext>
            </a:extLst>
          </p:cNvPr>
          <p:cNvPicPr>
            <a:picLocks noChangeAspect="1"/>
          </p:cNvPicPr>
          <p:nvPr/>
        </p:nvPicPr>
        <p:blipFill>
          <a:blip r:embed="rId4"/>
          <a:srcRect l="81408" t="52417" r="14873" b="42833"/>
          <a:stretch>
            <a:fillRect/>
          </a:stretch>
        </p:blipFill>
        <p:spPr>
          <a:xfrm>
            <a:off x="2210159" y="2928521"/>
            <a:ext cx="297408" cy="284899"/>
          </a:xfrm>
          <a:prstGeom prst="rect">
            <a:avLst/>
          </a:prstGeom>
          <a:noFill/>
          <a:ln cap="flat">
            <a:noFill/>
          </a:ln>
        </p:spPr>
      </p:pic>
      <p:pic>
        <p:nvPicPr>
          <p:cNvPr id="25" name="Picture 20">
            <a:extLst>
              <a:ext uri="{FF2B5EF4-FFF2-40B4-BE49-F238E27FC236}">
                <a16:creationId xmlns:a16="http://schemas.microsoft.com/office/drawing/2014/main" id="{2F58E474-0877-4BD8-AD7B-89F2E0C7AEE7}"/>
              </a:ext>
            </a:extLst>
          </p:cNvPr>
          <p:cNvPicPr>
            <a:picLocks noChangeAspect="1"/>
          </p:cNvPicPr>
          <p:nvPr/>
        </p:nvPicPr>
        <p:blipFill>
          <a:blip r:embed="rId4"/>
          <a:srcRect l="81408" t="52417" r="14873" b="42833"/>
          <a:stretch>
            <a:fillRect/>
          </a:stretch>
        </p:blipFill>
        <p:spPr>
          <a:xfrm>
            <a:off x="2200403" y="3491234"/>
            <a:ext cx="297408" cy="284899"/>
          </a:xfrm>
          <a:prstGeom prst="rect">
            <a:avLst/>
          </a:prstGeom>
          <a:noFill/>
          <a:ln cap="flat">
            <a:noFill/>
          </a:ln>
        </p:spPr>
      </p:pic>
      <p:pic>
        <p:nvPicPr>
          <p:cNvPr id="26" name="Picture 22">
            <a:extLst>
              <a:ext uri="{FF2B5EF4-FFF2-40B4-BE49-F238E27FC236}">
                <a16:creationId xmlns:a16="http://schemas.microsoft.com/office/drawing/2014/main" id="{8BCCD47E-BC26-4EB0-B2A6-90A3EBC9C311}"/>
              </a:ext>
            </a:extLst>
          </p:cNvPr>
          <p:cNvPicPr>
            <a:picLocks noChangeAspect="1"/>
          </p:cNvPicPr>
          <p:nvPr/>
        </p:nvPicPr>
        <p:blipFill>
          <a:blip r:embed="rId4"/>
          <a:srcRect l="77623" t="52334" r="18483" b="42722"/>
          <a:stretch>
            <a:fillRect/>
          </a:stretch>
        </p:blipFill>
        <p:spPr>
          <a:xfrm>
            <a:off x="2485412" y="3201131"/>
            <a:ext cx="317516" cy="302401"/>
          </a:xfrm>
          <a:prstGeom prst="rect">
            <a:avLst/>
          </a:prstGeom>
          <a:noFill/>
          <a:ln cap="flat">
            <a:noFill/>
          </a:ln>
        </p:spPr>
      </p:pic>
      <p:pic>
        <p:nvPicPr>
          <p:cNvPr id="27" name="Picture 18" descr="Résultat de recherche d'images pour &quot;diablo II Inventory&quot;">
            <a:extLst>
              <a:ext uri="{FF2B5EF4-FFF2-40B4-BE49-F238E27FC236}">
                <a16:creationId xmlns:a16="http://schemas.microsoft.com/office/drawing/2014/main" id="{C71F93E4-519F-4797-AD56-0B4874B7030D}"/>
              </a:ext>
            </a:extLst>
          </p:cNvPr>
          <p:cNvPicPr>
            <a:picLocks noChangeAspect="1"/>
          </p:cNvPicPr>
          <p:nvPr/>
        </p:nvPicPr>
        <p:blipFill>
          <a:blip r:embed="rId8"/>
          <a:srcRect l="70876" t="53229" r="20022" b="28723"/>
          <a:stretch>
            <a:fillRect/>
          </a:stretch>
        </p:blipFill>
        <p:spPr>
          <a:xfrm>
            <a:off x="4102693" y="3747320"/>
            <a:ext cx="554830" cy="825136"/>
          </a:xfrm>
          <a:prstGeom prst="rect">
            <a:avLst/>
          </a:prstGeom>
          <a:noFill/>
          <a:ln cap="flat">
            <a:noFill/>
          </a:ln>
        </p:spPr>
      </p:pic>
      <p:pic>
        <p:nvPicPr>
          <p:cNvPr id="28" name="Image 157" descr="Une image contenant assis, table, noir, différent&#10;&#10;Description générée automatiquement">
            <a:extLst>
              <a:ext uri="{FF2B5EF4-FFF2-40B4-BE49-F238E27FC236}">
                <a16:creationId xmlns:a16="http://schemas.microsoft.com/office/drawing/2014/main" id="{47D07CE7-584F-4A68-858C-E9C9DEB81080}"/>
              </a:ext>
            </a:extLst>
          </p:cNvPr>
          <p:cNvPicPr>
            <a:picLocks noChangeAspect="1"/>
          </p:cNvPicPr>
          <p:nvPr/>
        </p:nvPicPr>
        <p:blipFill>
          <a:blip r:embed="rId9"/>
          <a:srcRect l="74014" t="54376" r="22250" b="40457"/>
          <a:stretch>
            <a:fillRect/>
          </a:stretch>
        </p:blipFill>
        <p:spPr>
          <a:xfrm>
            <a:off x="4397614" y="2926409"/>
            <a:ext cx="284716" cy="295278"/>
          </a:xfrm>
          <a:prstGeom prst="rect">
            <a:avLst/>
          </a:prstGeom>
          <a:noFill/>
          <a:ln cap="flat">
            <a:noFill/>
          </a:ln>
        </p:spPr>
      </p:pic>
      <p:pic>
        <p:nvPicPr>
          <p:cNvPr id="29" name="Image 158" descr="Une image contenant assis, table, noir, différent&#10;&#10;Description générée automatiquement">
            <a:extLst>
              <a:ext uri="{FF2B5EF4-FFF2-40B4-BE49-F238E27FC236}">
                <a16:creationId xmlns:a16="http://schemas.microsoft.com/office/drawing/2014/main" id="{B422E9D7-E46C-4A84-AC29-67151A945A56}"/>
              </a:ext>
            </a:extLst>
          </p:cNvPr>
          <p:cNvPicPr>
            <a:picLocks noChangeAspect="1"/>
          </p:cNvPicPr>
          <p:nvPr/>
        </p:nvPicPr>
        <p:blipFill>
          <a:blip r:embed="rId9"/>
          <a:srcRect l="74014" t="54376" r="22250" b="40457"/>
          <a:stretch>
            <a:fillRect/>
          </a:stretch>
        </p:blipFill>
        <p:spPr>
          <a:xfrm>
            <a:off x="4673269" y="2919944"/>
            <a:ext cx="284716" cy="295278"/>
          </a:xfrm>
          <a:prstGeom prst="rect">
            <a:avLst/>
          </a:prstGeom>
          <a:noFill/>
          <a:ln cap="flat">
            <a:noFill/>
          </a:ln>
        </p:spPr>
      </p:pic>
      <p:pic>
        <p:nvPicPr>
          <p:cNvPr id="30" name="Image 160" descr="Une image contenant assis, table, noir, différent&#10;&#10;Description générée automatiquement">
            <a:extLst>
              <a:ext uri="{FF2B5EF4-FFF2-40B4-BE49-F238E27FC236}">
                <a16:creationId xmlns:a16="http://schemas.microsoft.com/office/drawing/2014/main" id="{19C29BA3-2040-418A-8A7A-60E49916B5ED}"/>
              </a:ext>
            </a:extLst>
          </p:cNvPr>
          <p:cNvPicPr>
            <a:picLocks noChangeAspect="1"/>
          </p:cNvPicPr>
          <p:nvPr/>
        </p:nvPicPr>
        <p:blipFill>
          <a:blip r:embed="rId9"/>
          <a:srcRect l="19095" t="57472" r="73495" b="37542"/>
          <a:stretch>
            <a:fillRect/>
          </a:stretch>
        </p:blipFill>
        <p:spPr>
          <a:xfrm>
            <a:off x="3839144" y="3210366"/>
            <a:ext cx="564623" cy="285000"/>
          </a:xfrm>
          <a:prstGeom prst="rect">
            <a:avLst/>
          </a:prstGeom>
          <a:noFill/>
          <a:ln cap="flat">
            <a:noFill/>
          </a:ln>
        </p:spPr>
      </p:pic>
      <p:pic>
        <p:nvPicPr>
          <p:cNvPr id="31" name="Picture 10">
            <a:extLst>
              <a:ext uri="{FF2B5EF4-FFF2-40B4-BE49-F238E27FC236}">
                <a16:creationId xmlns:a16="http://schemas.microsoft.com/office/drawing/2014/main" id="{2F923D89-7406-406A-87D8-CCC67B74BE2A}"/>
              </a:ext>
            </a:extLst>
          </p:cNvPr>
          <p:cNvPicPr>
            <a:picLocks noChangeAspect="1"/>
          </p:cNvPicPr>
          <p:nvPr/>
        </p:nvPicPr>
        <p:blipFill>
          <a:blip r:embed="rId4"/>
          <a:srcRect l="84835" t="47675" r="11116" b="37711"/>
          <a:stretch>
            <a:fillRect/>
          </a:stretch>
        </p:blipFill>
        <p:spPr>
          <a:xfrm>
            <a:off x="3596188" y="3735397"/>
            <a:ext cx="274063" cy="845472"/>
          </a:xfrm>
          <a:prstGeom prst="rect">
            <a:avLst/>
          </a:prstGeom>
          <a:noFill/>
          <a:ln cap="flat">
            <a:noFill/>
          </a:ln>
        </p:spPr>
      </p:pic>
      <p:pic>
        <p:nvPicPr>
          <p:cNvPr id="32" name="Picture 10">
            <a:extLst>
              <a:ext uri="{FF2B5EF4-FFF2-40B4-BE49-F238E27FC236}">
                <a16:creationId xmlns:a16="http://schemas.microsoft.com/office/drawing/2014/main" id="{23288AC9-EFE3-4894-91DD-7FABEF4B4C38}"/>
              </a:ext>
            </a:extLst>
          </p:cNvPr>
          <p:cNvPicPr>
            <a:picLocks noChangeAspect="1"/>
          </p:cNvPicPr>
          <p:nvPr/>
        </p:nvPicPr>
        <p:blipFill>
          <a:blip r:embed="rId4"/>
          <a:srcRect l="84835" t="47675" r="11116" b="37711"/>
          <a:stretch>
            <a:fillRect/>
          </a:stretch>
        </p:blipFill>
        <p:spPr>
          <a:xfrm>
            <a:off x="2467974" y="3753676"/>
            <a:ext cx="308472" cy="835112"/>
          </a:xfrm>
          <a:prstGeom prst="rect">
            <a:avLst/>
          </a:prstGeom>
          <a:noFill/>
          <a:ln cap="flat">
            <a:noFill/>
          </a:ln>
        </p:spPr>
      </p:pic>
      <p:pic>
        <p:nvPicPr>
          <p:cNvPr id="33" name="Picture 20" descr="Résultat de recherche d'images pour &quot;diablo II Inventory&quot;">
            <a:extLst>
              <a:ext uri="{FF2B5EF4-FFF2-40B4-BE49-F238E27FC236}">
                <a16:creationId xmlns:a16="http://schemas.microsoft.com/office/drawing/2014/main" id="{BE4E3C31-C206-42D8-A657-73BC31E194C9}"/>
              </a:ext>
            </a:extLst>
          </p:cNvPr>
          <p:cNvPicPr>
            <a:picLocks noChangeAspect="1"/>
          </p:cNvPicPr>
          <p:nvPr/>
        </p:nvPicPr>
        <p:blipFill>
          <a:blip r:embed="rId8"/>
          <a:srcRect l="80001" t="52922" r="10820" b="28334"/>
          <a:stretch>
            <a:fillRect/>
          </a:stretch>
        </p:blipFill>
        <p:spPr>
          <a:xfrm>
            <a:off x="3303187" y="2906658"/>
            <a:ext cx="559594" cy="857003"/>
          </a:xfrm>
          <a:prstGeom prst="rect">
            <a:avLst/>
          </a:prstGeom>
          <a:noFill/>
          <a:ln cap="flat">
            <a:noFill/>
          </a:ln>
        </p:spPr>
      </p:pic>
      <p:pic>
        <p:nvPicPr>
          <p:cNvPr id="34" name="Image 165" descr="Une image contenant assis, table, noir, différent&#10;&#10;Description générée automatiquement">
            <a:extLst>
              <a:ext uri="{FF2B5EF4-FFF2-40B4-BE49-F238E27FC236}">
                <a16:creationId xmlns:a16="http://schemas.microsoft.com/office/drawing/2014/main" id="{C7CAC393-663B-42E5-985C-6F605584B9FB}"/>
              </a:ext>
            </a:extLst>
          </p:cNvPr>
          <p:cNvPicPr>
            <a:picLocks noChangeAspect="1"/>
          </p:cNvPicPr>
          <p:nvPr/>
        </p:nvPicPr>
        <p:blipFill>
          <a:blip r:embed="rId9"/>
          <a:srcRect l="29921" t="42964" r="66078" b="47161"/>
          <a:stretch>
            <a:fillRect/>
          </a:stretch>
        </p:blipFill>
        <p:spPr>
          <a:xfrm>
            <a:off x="3842125" y="4032110"/>
            <a:ext cx="282375" cy="522771"/>
          </a:xfrm>
          <a:prstGeom prst="rect">
            <a:avLst/>
          </a:prstGeom>
          <a:noFill/>
          <a:ln cap="flat">
            <a:noFill/>
          </a:ln>
        </p:spPr>
      </p:pic>
      <p:sp>
        <p:nvSpPr>
          <p:cNvPr id="35" name="TextBox 1">
            <a:extLst>
              <a:ext uri="{FF2B5EF4-FFF2-40B4-BE49-F238E27FC236}">
                <a16:creationId xmlns:a16="http://schemas.microsoft.com/office/drawing/2014/main" id="{428BEDBB-C537-42E6-B212-75C37EB953B5}"/>
              </a:ext>
            </a:extLst>
          </p:cNvPr>
          <p:cNvSpPr txBox="1"/>
          <p:nvPr/>
        </p:nvSpPr>
        <p:spPr>
          <a:xfrm>
            <a:off x="3865991" y="907304"/>
            <a:ext cx="4422331"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(3) – Solution 1 en 2 mouvements </a:t>
            </a:r>
          </a:p>
        </p:txBody>
      </p:sp>
      <p:sp>
        <p:nvSpPr>
          <p:cNvPr id="36" name="ZoneTexte 37">
            <a:extLst>
              <a:ext uri="{FF2B5EF4-FFF2-40B4-BE49-F238E27FC236}">
                <a16:creationId xmlns:a16="http://schemas.microsoft.com/office/drawing/2014/main" id="{8EB6212A-28A1-4975-B6F4-32964904325D}"/>
              </a:ext>
            </a:extLst>
          </p:cNvPr>
          <p:cNvSpPr txBox="1"/>
          <p:nvPr/>
        </p:nvSpPr>
        <p:spPr>
          <a:xfrm>
            <a:off x="5654183" y="4681060"/>
            <a:ext cx="5025002" cy="923333"/>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joueur à déplacé le torse vers le bas et la potion de soin vers la gauche afin de mettre l’</a:t>
            </a:r>
            <a:r>
              <a:rPr lang="fr-FR" dirty="0">
                <a:solidFill>
                  <a:srgbClr val="FF5050"/>
                </a:solidFill>
              </a:rPr>
              <a:t>Action-Man à </a:t>
            </a:r>
            <a:r>
              <a:rPr lang="fr-FR" sz="1800" b="0" i="0" u="none" strike="noStrike" kern="1200" cap="none" spc="0" baseline="0" dirty="0">
                <a:solidFill>
                  <a:srgbClr val="FF5050"/>
                </a:solidFill>
                <a:uFillTx/>
                <a:latin typeface="Calibri"/>
              </a:rPr>
              <a:t>leur place.</a:t>
            </a:r>
          </a:p>
        </p:txBody>
      </p:sp>
      <p:sp>
        <p:nvSpPr>
          <p:cNvPr id="37" name="Rectangle 10">
            <a:extLst>
              <a:ext uri="{FF2B5EF4-FFF2-40B4-BE49-F238E27FC236}">
                <a16:creationId xmlns:a16="http://schemas.microsoft.com/office/drawing/2014/main" id="{0EBB6F1D-826C-4709-9522-0164CB140DB7}"/>
              </a:ext>
            </a:extLst>
          </p:cNvPr>
          <p:cNvSpPr/>
          <p:nvPr/>
        </p:nvSpPr>
        <p:spPr>
          <a:xfrm>
            <a:off x="2784640" y="2922650"/>
            <a:ext cx="550505" cy="791687"/>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8" name="Rectangle 10">
            <a:extLst>
              <a:ext uri="{FF2B5EF4-FFF2-40B4-BE49-F238E27FC236}">
                <a16:creationId xmlns:a16="http://schemas.microsoft.com/office/drawing/2014/main" id="{52EB32D4-9797-4306-BBD5-AE5DC3FB2849}"/>
              </a:ext>
            </a:extLst>
          </p:cNvPr>
          <p:cNvSpPr/>
          <p:nvPr/>
        </p:nvSpPr>
        <p:spPr>
          <a:xfrm>
            <a:off x="2756778" y="3753355"/>
            <a:ext cx="550505" cy="791687"/>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9" name="Rectangle 10">
            <a:extLst>
              <a:ext uri="{FF2B5EF4-FFF2-40B4-BE49-F238E27FC236}">
                <a16:creationId xmlns:a16="http://schemas.microsoft.com/office/drawing/2014/main" id="{DB93AB1F-86D6-4454-8225-7BF14F6882F4}"/>
              </a:ext>
            </a:extLst>
          </p:cNvPr>
          <p:cNvSpPr/>
          <p:nvPr/>
        </p:nvSpPr>
        <p:spPr>
          <a:xfrm>
            <a:off x="2187162" y="3491234"/>
            <a:ext cx="312532" cy="302401"/>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40" name="Picture 8" descr="Résultat de recherche d'images pour &quot;fire png&quot;">
            <a:extLst>
              <a:ext uri="{FF2B5EF4-FFF2-40B4-BE49-F238E27FC236}">
                <a16:creationId xmlns:a16="http://schemas.microsoft.com/office/drawing/2014/main" id="{EC6C5C06-F9D1-460F-99EA-B1F8D7D894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08145FE-B1EB-4876-8E62-BF64A3CEB66C}"/>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1" action="ppaction://hlinksldjump"/>
              </a:rPr>
              <a:t>Sommaire</a:t>
            </a:r>
            <a:endParaRPr lang="fr-FR" dirty="0">
              <a:solidFill>
                <a:srgbClr val="FF505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96">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4AECC793-B015-451F-BF20-703EF9210B31}"/>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0E6BB91E-3346-4AE1-B8B1-7F248E18CC21}"/>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A78B9C50-0103-417F-9968-4B66624D304C}"/>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49D1BA9B-D8AC-4EAC-BC95-8A1671AC378C}"/>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4D06325A-209D-4959-B563-380C69031129}"/>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5D42855B-A58E-416A-817E-E80BFE8E5CF8}"/>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C580DFC9-1ADC-4DB5-B13A-C87B44AE8119}"/>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CB437096-9FC8-42CD-B07D-E8C3440ED194}"/>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6047B251-6E76-49A5-8849-6638BE097233}"/>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50F4CF41-CCEF-4B88-A8C1-F95D0CFCBDB3}"/>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D28FAF93-75AE-4470-9DF1-3B4F54B5B7A7}"/>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20">
            <a:extLst>
              <a:ext uri="{FF2B5EF4-FFF2-40B4-BE49-F238E27FC236}">
                <a16:creationId xmlns:a16="http://schemas.microsoft.com/office/drawing/2014/main" id="{8D0AA866-C84C-4018-9F75-7A9439AD59FF}"/>
              </a:ext>
            </a:extLst>
          </p:cNvPr>
          <p:cNvPicPr>
            <a:picLocks noChangeAspect="1"/>
          </p:cNvPicPr>
          <p:nvPr/>
        </p:nvPicPr>
        <p:blipFill>
          <a:blip r:embed="rId4"/>
          <a:srcRect l="81408" t="52417" r="14873" b="42833"/>
          <a:stretch>
            <a:fillRect/>
          </a:stretch>
        </p:blipFill>
        <p:spPr>
          <a:xfrm>
            <a:off x="2485412" y="2926409"/>
            <a:ext cx="297408" cy="284899"/>
          </a:xfrm>
          <a:prstGeom prst="rect">
            <a:avLst/>
          </a:prstGeom>
          <a:noFill/>
          <a:ln cap="flat">
            <a:noFill/>
          </a:ln>
        </p:spPr>
      </p:pic>
      <p:pic>
        <p:nvPicPr>
          <p:cNvPr id="14" name="Picture 22">
            <a:extLst>
              <a:ext uri="{FF2B5EF4-FFF2-40B4-BE49-F238E27FC236}">
                <a16:creationId xmlns:a16="http://schemas.microsoft.com/office/drawing/2014/main" id="{CB7D794A-90E5-458C-AB29-BA2F65CDA21B}"/>
              </a:ext>
            </a:extLst>
          </p:cNvPr>
          <p:cNvPicPr>
            <a:picLocks noChangeAspect="1"/>
          </p:cNvPicPr>
          <p:nvPr/>
        </p:nvPicPr>
        <p:blipFill>
          <a:blip r:embed="rId4"/>
          <a:srcRect l="77623" t="52334" r="18483" b="42722"/>
          <a:stretch>
            <a:fillRect/>
          </a:stretch>
        </p:blipFill>
        <p:spPr>
          <a:xfrm>
            <a:off x="2212802" y="3201131"/>
            <a:ext cx="317516" cy="302401"/>
          </a:xfrm>
          <a:prstGeom prst="rect">
            <a:avLst/>
          </a:prstGeom>
          <a:noFill/>
          <a:ln cap="flat">
            <a:noFill/>
          </a:ln>
        </p:spPr>
      </p:pic>
      <p:grpSp>
        <p:nvGrpSpPr>
          <p:cNvPr id="15" name="Groupe 39">
            <a:extLst>
              <a:ext uri="{FF2B5EF4-FFF2-40B4-BE49-F238E27FC236}">
                <a16:creationId xmlns:a16="http://schemas.microsoft.com/office/drawing/2014/main" id="{A428F3BD-8B77-451E-90E9-C19EC6D921BE}"/>
              </a:ext>
            </a:extLst>
          </p:cNvPr>
          <p:cNvGrpSpPr/>
          <p:nvPr/>
        </p:nvGrpSpPr>
        <p:grpSpPr>
          <a:xfrm>
            <a:off x="4386669" y="2915985"/>
            <a:ext cx="554162" cy="837690"/>
            <a:chOff x="4386669" y="2915985"/>
            <a:chExt cx="554162" cy="837690"/>
          </a:xfrm>
        </p:grpSpPr>
        <p:pic>
          <p:nvPicPr>
            <p:cNvPr id="16" name="Picture 8">
              <a:extLst>
                <a:ext uri="{FF2B5EF4-FFF2-40B4-BE49-F238E27FC236}">
                  <a16:creationId xmlns:a16="http://schemas.microsoft.com/office/drawing/2014/main" id="{0C2C613E-6C09-4C6C-8AB6-092588D53174}"/>
                </a:ext>
              </a:extLst>
            </p:cNvPr>
            <p:cNvPicPr>
              <a:picLocks noChangeAspect="1"/>
            </p:cNvPicPr>
            <p:nvPr/>
          </p:nvPicPr>
          <p:blipFill>
            <a:blip r:embed="rId5"/>
            <a:srcRect l="57397" t="58884" r="37982" b="34954"/>
            <a:stretch>
              <a:fillRect/>
            </a:stretch>
          </p:blipFill>
          <p:spPr>
            <a:xfrm>
              <a:off x="4389339" y="3471181"/>
              <a:ext cx="282494" cy="282494"/>
            </a:xfrm>
            <a:prstGeom prst="rect">
              <a:avLst/>
            </a:prstGeom>
            <a:noFill/>
            <a:ln cap="flat">
              <a:noFill/>
            </a:ln>
          </p:spPr>
        </p:pic>
        <p:pic>
          <p:nvPicPr>
            <p:cNvPr id="17" name="Picture 8">
              <a:extLst>
                <a:ext uri="{FF2B5EF4-FFF2-40B4-BE49-F238E27FC236}">
                  <a16:creationId xmlns:a16="http://schemas.microsoft.com/office/drawing/2014/main" id="{99755397-B608-4B38-BBAB-FC23FB9DB870}"/>
                </a:ext>
              </a:extLst>
            </p:cNvPr>
            <p:cNvPicPr>
              <a:picLocks noChangeAspect="1"/>
            </p:cNvPicPr>
            <p:nvPr/>
          </p:nvPicPr>
          <p:blipFill>
            <a:blip r:embed="rId5"/>
            <a:srcRect l="57397" t="58884" r="37982" b="34954"/>
            <a:stretch>
              <a:fillRect/>
            </a:stretch>
          </p:blipFill>
          <p:spPr>
            <a:xfrm>
              <a:off x="4650254" y="3471181"/>
              <a:ext cx="282494" cy="282494"/>
            </a:xfrm>
            <a:prstGeom prst="rect">
              <a:avLst/>
            </a:prstGeom>
            <a:noFill/>
            <a:ln cap="flat">
              <a:noFill/>
            </a:ln>
          </p:spPr>
        </p:pic>
        <p:pic>
          <p:nvPicPr>
            <p:cNvPr id="18" name="Picture 8">
              <a:extLst>
                <a:ext uri="{FF2B5EF4-FFF2-40B4-BE49-F238E27FC236}">
                  <a16:creationId xmlns:a16="http://schemas.microsoft.com/office/drawing/2014/main" id="{841A14C2-FCC4-4DE3-96B2-72F8CBD8B464}"/>
                </a:ext>
              </a:extLst>
            </p:cNvPr>
            <p:cNvPicPr>
              <a:picLocks noChangeAspect="1"/>
            </p:cNvPicPr>
            <p:nvPr/>
          </p:nvPicPr>
          <p:blipFill>
            <a:blip r:embed="rId5"/>
            <a:srcRect l="57397" t="58884" r="37982" b="34954"/>
            <a:stretch>
              <a:fillRect/>
            </a:stretch>
          </p:blipFill>
          <p:spPr>
            <a:xfrm>
              <a:off x="4655667" y="3189765"/>
              <a:ext cx="282494" cy="282494"/>
            </a:xfrm>
            <a:prstGeom prst="rect">
              <a:avLst/>
            </a:prstGeom>
            <a:noFill/>
            <a:ln cap="flat">
              <a:noFill/>
            </a:ln>
          </p:spPr>
        </p:pic>
        <p:pic>
          <p:nvPicPr>
            <p:cNvPr id="19" name="Picture 8">
              <a:extLst>
                <a:ext uri="{FF2B5EF4-FFF2-40B4-BE49-F238E27FC236}">
                  <a16:creationId xmlns:a16="http://schemas.microsoft.com/office/drawing/2014/main" id="{8940A907-BDD2-4193-855F-6300A96AF140}"/>
                </a:ext>
              </a:extLst>
            </p:cNvPr>
            <p:cNvPicPr>
              <a:picLocks noChangeAspect="1"/>
            </p:cNvPicPr>
            <p:nvPr/>
          </p:nvPicPr>
          <p:blipFill>
            <a:blip r:embed="rId5"/>
            <a:srcRect l="57397" t="58884" r="37982" b="34954"/>
            <a:stretch>
              <a:fillRect/>
            </a:stretch>
          </p:blipFill>
          <p:spPr>
            <a:xfrm>
              <a:off x="4389339" y="3189226"/>
              <a:ext cx="282494" cy="282494"/>
            </a:xfrm>
            <a:prstGeom prst="rect">
              <a:avLst/>
            </a:prstGeom>
            <a:noFill/>
            <a:ln cap="flat">
              <a:noFill/>
            </a:ln>
          </p:spPr>
        </p:pic>
        <p:pic>
          <p:nvPicPr>
            <p:cNvPr id="20" name="Picture 8">
              <a:extLst>
                <a:ext uri="{FF2B5EF4-FFF2-40B4-BE49-F238E27FC236}">
                  <a16:creationId xmlns:a16="http://schemas.microsoft.com/office/drawing/2014/main" id="{2C0CAC12-6AD7-49A4-A2FF-46146E9A001A}"/>
                </a:ext>
              </a:extLst>
            </p:cNvPr>
            <p:cNvPicPr>
              <a:picLocks noChangeAspect="1"/>
            </p:cNvPicPr>
            <p:nvPr/>
          </p:nvPicPr>
          <p:blipFill>
            <a:blip r:embed="rId5"/>
            <a:srcRect l="57397" t="58884" r="37982" b="34954"/>
            <a:stretch>
              <a:fillRect/>
            </a:stretch>
          </p:blipFill>
          <p:spPr>
            <a:xfrm>
              <a:off x="4658337" y="2919148"/>
              <a:ext cx="282494" cy="282494"/>
            </a:xfrm>
            <a:prstGeom prst="rect">
              <a:avLst/>
            </a:prstGeom>
            <a:noFill/>
            <a:ln cap="flat">
              <a:noFill/>
            </a:ln>
          </p:spPr>
        </p:pic>
        <p:pic>
          <p:nvPicPr>
            <p:cNvPr id="21" name="Picture 8">
              <a:extLst>
                <a:ext uri="{FF2B5EF4-FFF2-40B4-BE49-F238E27FC236}">
                  <a16:creationId xmlns:a16="http://schemas.microsoft.com/office/drawing/2014/main" id="{C88675F1-2937-473A-940B-C20F79BF224C}"/>
                </a:ext>
              </a:extLst>
            </p:cNvPr>
            <p:cNvPicPr>
              <a:picLocks noChangeAspect="1"/>
            </p:cNvPicPr>
            <p:nvPr/>
          </p:nvPicPr>
          <p:blipFill>
            <a:blip r:embed="rId5"/>
            <a:srcRect l="57397" t="58884" r="37982" b="34954"/>
            <a:stretch>
              <a:fillRect/>
            </a:stretch>
          </p:blipFill>
          <p:spPr>
            <a:xfrm>
              <a:off x="4386669" y="2915985"/>
              <a:ext cx="282494" cy="282494"/>
            </a:xfrm>
            <a:prstGeom prst="rect">
              <a:avLst/>
            </a:prstGeom>
            <a:noFill/>
            <a:ln cap="flat">
              <a:noFill/>
            </a:ln>
          </p:spPr>
        </p:pic>
        <p:pic>
          <p:nvPicPr>
            <p:cNvPr id="22" name="Picture 24" descr="Résultat de recherche d'images pour &quot;action man png&quot;">
              <a:extLst>
                <a:ext uri="{FF2B5EF4-FFF2-40B4-BE49-F238E27FC236}">
                  <a16:creationId xmlns:a16="http://schemas.microsoft.com/office/drawing/2014/main" id="{6E79EB43-C6A8-402C-970E-870227E3A68D}"/>
                </a:ext>
              </a:extLst>
            </p:cNvPr>
            <p:cNvPicPr>
              <a:picLocks noChangeAspect="1"/>
            </p:cNvPicPr>
            <p:nvPr/>
          </p:nvPicPr>
          <p:blipFill>
            <a:blip r:embed="rId6"/>
            <a:srcRect/>
            <a:stretch>
              <a:fillRect/>
            </a:stretch>
          </p:blipFill>
          <p:spPr>
            <a:xfrm>
              <a:off x="4415601" y="2964393"/>
              <a:ext cx="468758" cy="735305"/>
            </a:xfrm>
            <a:prstGeom prst="rect">
              <a:avLst/>
            </a:prstGeom>
            <a:noFill/>
            <a:ln cap="flat">
              <a:noFill/>
            </a:ln>
          </p:spPr>
        </p:pic>
      </p:grpSp>
      <p:pic>
        <p:nvPicPr>
          <p:cNvPr id="23" name="Picture 26" descr="Résultat de recherche d'images pour &quot;diablo II Inventory&quot;">
            <a:extLst>
              <a:ext uri="{FF2B5EF4-FFF2-40B4-BE49-F238E27FC236}">
                <a16:creationId xmlns:a16="http://schemas.microsoft.com/office/drawing/2014/main" id="{B89910DA-9489-46E5-8AAA-B0BE4174723B}"/>
              </a:ext>
            </a:extLst>
          </p:cNvPr>
          <p:cNvPicPr>
            <a:picLocks noChangeAspect="1"/>
          </p:cNvPicPr>
          <p:nvPr/>
        </p:nvPicPr>
        <p:blipFill>
          <a:blip r:embed="rId7"/>
          <a:srcRect l="30139" t="43051" r="62451" b="42240"/>
          <a:stretch>
            <a:fillRect/>
          </a:stretch>
        </p:blipFill>
        <p:spPr>
          <a:xfrm>
            <a:off x="2766380" y="3473805"/>
            <a:ext cx="564623" cy="840580"/>
          </a:xfrm>
          <a:prstGeom prst="rect">
            <a:avLst/>
          </a:prstGeom>
          <a:noFill/>
          <a:ln cap="flat">
            <a:noFill/>
          </a:ln>
        </p:spPr>
      </p:pic>
      <p:pic>
        <p:nvPicPr>
          <p:cNvPr id="24" name="Picture 20">
            <a:extLst>
              <a:ext uri="{FF2B5EF4-FFF2-40B4-BE49-F238E27FC236}">
                <a16:creationId xmlns:a16="http://schemas.microsoft.com/office/drawing/2014/main" id="{7E705FEF-A1C1-4080-B937-D89A1DDB9412}"/>
              </a:ext>
            </a:extLst>
          </p:cNvPr>
          <p:cNvPicPr>
            <a:picLocks noChangeAspect="1"/>
          </p:cNvPicPr>
          <p:nvPr/>
        </p:nvPicPr>
        <p:blipFill>
          <a:blip r:embed="rId4"/>
          <a:srcRect l="81408" t="52417" r="14873" b="42833"/>
          <a:stretch>
            <a:fillRect/>
          </a:stretch>
        </p:blipFill>
        <p:spPr>
          <a:xfrm>
            <a:off x="2210159" y="2928521"/>
            <a:ext cx="297408" cy="284899"/>
          </a:xfrm>
          <a:prstGeom prst="rect">
            <a:avLst/>
          </a:prstGeom>
          <a:noFill/>
          <a:ln cap="flat">
            <a:noFill/>
          </a:ln>
        </p:spPr>
      </p:pic>
      <p:pic>
        <p:nvPicPr>
          <p:cNvPr id="25" name="Picture 20">
            <a:extLst>
              <a:ext uri="{FF2B5EF4-FFF2-40B4-BE49-F238E27FC236}">
                <a16:creationId xmlns:a16="http://schemas.microsoft.com/office/drawing/2014/main" id="{1511E47C-3F13-42F1-8104-858CCA3F8732}"/>
              </a:ext>
            </a:extLst>
          </p:cNvPr>
          <p:cNvPicPr>
            <a:picLocks noChangeAspect="1"/>
          </p:cNvPicPr>
          <p:nvPr/>
        </p:nvPicPr>
        <p:blipFill>
          <a:blip r:embed="rId4"/>
          <a:srcRect l="81408" t="52417" r="14873" b="42833"/>
          <a:stretch>
            <a:fillRect/>
          </a:stretch>
        </p:blipFill>
        <p:spPr>
          <a:xfrm>
            <a:off x="2763399" y="2928521"/>
            <a:ext cx="297408" cy="284899"/>
          </a:xfrm>
          <a:prstGeom prst="rect">
            <a:avLst/>
          </a:prstGeom>
          <a:noFill/>
          <a:ln cap="flat">
            <a:noFill/>
          </a:ln>
        </p:spPr>
      </p:pic>
      <p:pic>
        <p:nvPicPr>
          <p:cNvPr id="26" name="Picture 22">
            <a:extLst>
              <a:ext uri="{FF2B5EF4-FFF2-40B4-BE49-F238E27FC236}">
                <a16:creationId xmlns:a16="http://schemas.microsoft.com/office/drawing/2014/main" id="{826E9300-06D1-4FC3-B54D-BE7BD060C23E}"/>
              </a:ext>
            </a:extLst>
          </p:cNvPr>
          <p:cNvPicPr>
            <a:picLocks noChangeAspect="1"/>
          </p:cNvPicPr>
          <p:nvPr/>
        </p:nvPicPr>
        <p:blipFill>
          <a:blip r:embed="rId4"/>
          <a:srcRect l="77623" t="52334" r="18483" b="42722"/>
          <a:stretch>
            <a:fillRect/>
          </a:stretch>
        </p:blipFill>
        <p:spPr>
          <a:xfrm>
            <a:off x="2485412" y="3201131"/>
            <a:ext cx="317516" cy="302401"/>
          </a:xfrm>
          <a:prstGeom prst="rect">
            <a:avLst/>
          </a:prstGeom>
          <a:noFill/>
          <a:ln cap="flat">
            <a:noFill/>
          </a:ln>
        </p:spPr>
      </p:pic>
      <p:pic>
        <p:nvPicPr>
          <p:cNvPr id="27" name="Picture 18" descr="Résultat de recherche d'images pour &quot;diablo II Inventory&quot;">
            <a:extLst>
              <a:ext uri="{FF2B5EF4-FFF2-40B4-BE49-F238E27FC236}">
                <a16:creationId xmlns:a16="http://schemas.microsoft.com/office/drawing/2014/main" id="{520D6B04-380D-48CF-9B5A-8DA698E9CF7B}"/>
              </a:ext>
            </a:extLst>
          </p:cNvPr>
          <p:cNvPicPr>
            <a:picLocks noChangeAspect="1"/>
          </p:cNvPicPr>
          <p:nvPr/>
        </p:nvPicPr>
        <p:blipFill>
          <a:blip r:embed="rId8"/>
          <a:srcRect l="70876" t="53229" r="20022" b="28723"/>
          <a:stretch>
            <a:fillRect/>
          </a:stretch>
        </p:blipFill>
        <p:spPr>
          <a:xfrm>
            <a:off x="4102693" y="3747320"/>
            <a:ext cx="554830" cy="825136"/>
          </a:xfrm>
          <a:prstGeom prst="rect">
            <a:avLst/>
          </a:prstGeom>
          <a:noFill/>
          <a:ln cap="flat">
            <a:noFill/>
          </a:ln>
        </p:spPr>
      </p:pic>
      <p:pic>
        <p:nvPicPr>
          <p:cNvPr id="28" name="Image 157" descr="Une image contenant assis, table, noir, différent&#10;&#10;Description générée automatiquement">
            <a:extLst>
              <a:ext uri="{FF2B5EF4-FFF2-40B4-BE49-F238E27FC236}">
                <a16:creationId xmlns:a16="http://schemas.microsoft.com/office/drawing/2014/main" id="{C6B4A8A0-5FBC-4488-88A1-7B5BA5DFC751}"/>
              </a:ext>
            </a:extLst>
          </p:cNvPr>
          <p:cNvPicPr>
            <a:picLocks noChangeAspect="1"/>
          </p:cNvPicPr>
          <p:nvPr/>
        </p:nvPicPr>
        <p:blipFill>
          <a:blip r:embed="rId9"/>
          <a:srcRect l="74014" t="54376" r="22250" b="40457"/>
          <a:stretch>
            <a:fillRect/>
          </a:stretch>
        </p:blipFill>
        <p:spPr>
          <a:xfrm>
            <a:off x="3843506" y="2911696"/>
            <a:ext cx="284716" cy="295278"/>
          </a:xfrm>
          <a:prstGeom prst="rect">
            <a:avLst/>
          </a:prstGeom>
          <a:noFill/>
          <a:ln cap="flat">
            <a:noFill/>
          </a:ln>
        </p:spPr>
      </p:pic>
      <p:pic>
        <p:nvPicPr>
          <p:cNvPr id="29" name="Image 158" descr="Une image contenant assis, table, noir, différent&#10;&#10;Description générée automatiquement">
            <a:extLst>
              <a:ext uri="{FF2B5EF4-FFF2-40B4-BE49-F238E27FC236}">
                <a16:creationId xmlns:a16="http://schemas.microsoft.com/office/drawing/2014/main" id="{4B20C90E-8907-4C56-9577-D14DE788D95D}"/>
              </a:ext>
            </a:extLst>
          </p:cNvPr>
          <p:cNvPicPr>
            <a:picLocks noChangeAspect="1"/>
          </p:cNvPicPr>
          <p:nvPr/>
        </p:nvPicPr>
        <p:blipFill>
          <a:blip r:embed="rId9"/>
          <a:srcRect l="74014" t="54376" r="22250" b="40457"/>
          <a:stretch>
            <a:fillRect/>
          </a:stretch>
        </p:blipFill>
        <p:spPr>
          <a:xfrm>
            <a:off x="4102693" y="2919871"/>
            <a:ext cx="284716" cy="295278"/>
          </a:xfrm>
          <a:prstGeom prst="rect">
            <a:avLst/>
          </a:prstGeom>
          <a:noFill/>
          <a:ln cap="flat">
            <a:noFill/>
          </a:ln>
        </p:spPr>
      </p:pic>
      <p:pic>
        <p:nvPicPr>
          <p:cNvPr id="30" name="Image 160" descr="Une image contenant assis, table, noir, différent&#10;&#10;Description générée automatiquement">
            <a:extLst>
              <a:ext uri="{FF2B5EF4-FFF2-40B4-BE49-F238E27FC236}">
                <a16:creationId xmlns:a16="http://schemas.microsoft.com/office/drawing/2014/main" id="{CE4CF188-2FB0-419D-AFC0-E32DD01A0F2D}"/>
              </a:ext>
            </a:extLst>
          </p:cNvPr>
          <p:cNvPicPr>
            <a:picLocks noChangeAspect="1"/>
          </p:cNvPicPr>
          <p:nvPr/>
        </p:nvPicPr>
        <p:blipFill>
          <a:blip r:embed="rId9"/>
          <a:srcRect l="19095" t="57472" r="73495" b="37542"/>
          <a:stretch>
            <a:fillRect/>
          </a:stretch>
        </p:blipFill>
        <p:spPr>
          <a:xfrm>
            <a:off x="3839144" y="3210366"/>
            <a:ext cx="564623" cy="285000"/>
          </a:xfrm>
          <a:prstGeom prst="rect">
            <a:avLst/>
          </a:prstGeom>
          <a:noFill/>
          <a:ln cap="flat">
            <a:noFill/>
          </a:ln>
        </p:spPr>
      </p:pic>
      <p:pic>
        <p:nvPicPr>
          <p:cNvPr id="31" name="Picture 10">
            <a:extLst>
              <a:ext uri="{FF2B5EF4-FFF2-40B4-BE49-F238E27FC236}">
                <a16:creationId xmlns:a16="http://schemas.microsoft.com/office/drawing/2014/main" id="{828D5DEF-367D-40A7-921C-2F3B1402F54C}"/>
              </a:ext>
            </a:extLst>
          </p:cNvPr>
          <p:cNvPicPr>
            <a:picLocks noChangeAspect="1"/>
          </p:cNvPicPr>
          <p:nvPr/>
        </p:nvPicPr>
        <p:blipFill>
          <a:blip r:embed="rId4"/>
          <a:srcRect l="84835" t="47675" r="11116" b="37711"/>
          <a:stretch>
            <a:fillRect/>
          </a:stretch>
        </p:blipFill>
        <p:spPr>
          <a:xfrm>
            <a:off x="3596188" y="3735397"/>
            <a:ext cx="274063" cy="845472"/>
          </a:xfrm>
          <a:prstGeom prst="rect">
            <a:avLst/>
          </a:prstGeom>
          <a:noFill/>
          <a:ln cap="flat">
            <a:noFill/>
          </a:ln>
        </p:spPr>
      </p:pic>
      <p:pic>
        <p:nvPicPr>
          <p:cNvPr id="32" name="Picture 10">
            <a:extLst>
              <a:ext uri="{FF2B5EF4-FFF2-40B4-BE49-F238E27FC236}">
                <a16:creationId xmlns:a16="http://schemas.microsoft.com/office/drawing/2014/main" id="{745288D0-1297-4814-BC8F-19211D309B52}"/>
              </a:ext>
            </a:extLst>
          </p:cNvPr>
          <p:cNvPicPr>
            <a:picLocks noChangeAspect="1"/>
          </p:cNvPicPr>
          <p:nvPr/>
        </p:nvPicPr>
        <p:blipFill>
          <a:blip r:embed="rId4"/>
          <a:srcRect l="84835" t="47675" r="11116" b="37711"/>
          <a:stretch>
            <a:fillRect/>
          </a:stretch>
        </p:blipFill>
        <p:spPr>
          <a:xfrm>
            <a:off x="2467974" y="3753676"/>
            <a:ext cx="308472" cy="835112"/>
          </a:xfrm>
          <a:prstGeom prst="rect">
            <a:avLst/>
          </a:prstGeom>
          <a:noFill/>
          <a:ln cap="flat">
            <a:noFill/>
          </a:ln>
        </p:spPr>
      </p:pic>
      <p:pic>
        <p:nvPicPr>
          <p:cNvPr id="33" name="Picture 20" descr="Résultat de recherche d'images pour &quot;diablo II Inventory&quot;">
            <a:extLst>
              <a:ext uri="{FF2B5EF4-FFF2-40B4-BE49-F238E27FC236}">
                <a16:creationId xmlns:a16="http://schemas.microsoft.com/office/drawing/2014/main" id="{FA944C4C-7F05-4ED0-B6AD-A38D8A6D3376}"/>
              </a:ext>
            </a:extLst>
          </p:cNvPr>
          <p:cNvPicPr>
            <a:picLocks noChangeAspect="1"/>
          </p:cNvPicPr>
          <p:nvPr/>
        </p:nvPicPr>
        <p:blipFill>
          <a:blip r:embed="rId8"/>
          <a:srcRect l="80001" t="52922" r="10820" b="28334"/>
          <a:stretch>
            <a:fillRect/>
          </a:stretch>
        </p:blipFill>
        <p:spPr>
          <a:xfrm>
            <a:off x="3303187" y="2906658"/>
            <a:ext cx="559594" cy="857003"/>
          </a:xfrm>
          <a:prstGeom prst="rect">
            <a:avLst/>
          </a:prstGeom>
          <a:noFill/>
          <a:ln cap="flat">
            <a:noFill/>
          </a:ln>
        </p:spPr>
      </p:pic>
      <p:pic>
        <p:nvPicPr>
          <p:cNvPr id="34" name="Image 165" descr="Une image contenant assis, table, noir, différent&#10;&#10;Description générée automatiquement">
            <a:extLst>
              <a:ext uri="{FF2B5EF4-FFF2-40B4-BE49-F238E27FC236}">
                <a16:creationId xmlns:a16="http://schemas.microsoft.com/office/drawing/2014/main" id="{45A49201-E8CF-42F3-B630-BF06E541DCD1}"/>
              </a:ext>
            </a:extLst>
          </p:cNvPr>
          <p:cNvPicPr>
            <a:picLocks noChangeAspect="1"/>
          </p:cNvPicPr>
          <p:nvPr/>
        </p:nvPicPr>
        <p:blipFill>
          <a:blip r:embed="rId9"/>
          <a:srcRect l="29921" t="42964" r="66078" b="47161"/>
          <a:stretch>
            <a:fillRect/>
          </a:stretch>
        </p:blipFill>
        <p:spPr>
          <a:xfrm>
            <a:off x="3842125" y="4032110"/>
            <a:ext cx="282375" cy="522771"/>
          </a:xfrm>
          <a:prstGeom prst="rect">
            <a:avLst/>
          </a:prstGeom>
          <a:noFill/>
          <a:ln cap="flat">
            <a:noFill/>
          </a:ln>
        </p:spPr>
      </p:pic>
      <p:sp>
        <p:nvSpPr>
          <p:cNvPr id="35" name="TextBox 1">
            <a:extLst>
              <a:ext uri="{FF2B5EF4-FFF2-40B4-BE49-F238E27FC236}">
                <a16:creationId xmlns:a16="http://schemas.microsoft.com/office/drawing/2014/main" id="{0B7437A4-DFC4-40C8-B77E-5C20AC1894DD}"/>
              </a:ext>
            </a:extLst>
          </p:cNvPr>
          <p:cNvSpPr txBox="1"/>
          <p:nvPr/>
        </p:nvSpPr>
        <p:spPr>
          <a:xfrm>
            <a:off x="3865991" y="907304"/>
            <a:ext cx="4388781"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(3) – Solution 2 en 2 mouvements </a:t>
            </a:r>
          </a:p>
        </p:txBody>
      </p:sp>
      <p:sp>
        <p:nvSpPr>
          <p:cNvPr id="36" name="ZoneTexte 37">
            <a:extLst>
              <a:ext uri="{FF2B5EF4-FFF2-40B4-BE49-F238E27FC236}">
                <a16:creationId xmlns:a16="http://schemas.microsoft.com/office/drawing/2014/main" id="{F4417F6F-68A3-4A38-B344-A6D7A73F8FD8}"/>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joueur à déplacé les deux parchemins vers la gauche afin de mettre l’Action-Man à leur place.</a:t>
            </a:r>
          </a:p>
        </p:txBody>
      </p:sp>
      <p:sp>
        <p:nvSpPr>
          <p:cNvPr id="37" name="Rectangle 10">
            <a:extLst>
              <a:ext uri="{FF2B5EF4-FFF2-40B4-BE49-F238E27FC236}">
                <a16:creationId xmlns:a16="http://schemas.microsoft.com/office/drawing/2014/main" id="{FFD070D9-4BA5-4EFC-9500-1335CF03260D}"/>
              </a:ext>
            </a:extLst>
          </p:cNvPr>
          <p:cNvSpPr/>
          <p:nvPr/>
        </p:nvSpPr>
        <p:spPr>
          <a:xfrm>
            <a:off x="4393920" y="2931813"/>
            <a:ext cx="550505" cy="791687"/>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8" name="Rectangle 10">
            <a:extLst>
              <a:ext uri="{FF2B5EF4-FFF2-40B4-BE49-F238E27FC236}">
                <a16:creationId xmlns:a16="http://schemas.microsoft.com/office/drawing/2014/main" id="{02A5389D-0FF5-4191-A28F-9FB7F97E5EBB}"/>
              </a:ext>
            </a:extLst>
          </p:cNvPr>
          <p:cNvSpPr/>
          <p:nvPr/>
        </p:nvSpPr>
        <p:spPr>
          <a:xfrm>
            <a:off x="3816595" y="2913305"/>
            <a:ext cx="550505" cy="309451"/>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39" name="Picture 8" descr="Résultat de recherche d'images pour &quot;fire png&quot;">
            <a:extLst>
              <a:ext uri="{FF2B5EF4-FFF2-40B4-BE49-F238E27FC236}">
                <a16:creationId xmlns:a16="http://schemas.microsoft.com/office/drawing/2014/main" id="{0811FFE6-C98C-4B71-9366-4AAE9F1E58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CD688706-EA34-4EE5-8497-341BF9FE4548}"/>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1" action="ppaction://hlinksldjump"/>
              </a:rPr>
              <a:t>Sommaire</a:t>
            </a:r>
            <a:endParaRPr lang="fr-FR" dirty="0">
              <a:solidFill>
                <a:srgbClr val="FF505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97">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421AD1A2-3C4B-42E7-AA22-2D4D29C9D2E9}"/>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6D418D7D-B164-4C0C-9CBD-BBE0F7CF0259}"/>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343640A8-7530-4208-B405-6213E0FD8779}"/>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B4BCF690-C02B-4442-8C61-087090CD2488}"/>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AA12D479-A356-4F8B-B474-3B0728239C62}"/>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6D31B505-9D2F-4814-989B-A84E6E490C78}"/>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3A1BA939-3096-40E2-A90D-D85F3523D6D3}"/>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35BC2785-BA24-48B8-B3D2-2CC29B518BC5}"/>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1BFB1424-C2FC-40C6-ACFE-BD6B2E396250}"/>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1B9913F9-5197-44C9-9447-B4BE083F5C94}"/>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1A879DCD-B021-4EAA-BC2E-989D5AAA37CF}"/>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20">
            <a:extLst>
              <a:ext uri="{FF2B5EF4-FFF2-40B4-BE49-F238E27FC236}">
                <a16:creationId xmlns:a16="http://schemas.microsoft.com/office/drawing/2014/main" id="{7ACEE1AC-E5BD-4B9C-B8E7-1A339E9845B4}"/>
              </a:ext>
            </a:extLst>
          </p:cNvPr>
          <p:cNvPicPr>
            <a:picLocks noChangeAspect="1"/>
          </p:cNvPicPr>
          <p:nvPr/>
        </p:nvPicPr>
        <p:blipFill>
          <a:blip r:embed="rId4"/>
          <a:srcRect l="81408" t="52417" r="14873" b="42833"/>
          <a:stretch>
            <a:fillRect/>
          </a:stretch>
        </p:blipFill>
        <p:spPr>
          <a:xfrm>
            <a:off x="2485412" y="2926409"/>
            <a:ext cx="297408" cy="284899"/>
          </a:xfrm>
          <a:prstGeom prst="rect">
            <a:avLst/>
          </a:prstGeom>
          <a:noFill/>
          <a:ln cap="flat">
            <a:noFill/>
          </a:ln>
        </p:spPr>
      </p:pic>
      <p:pic>
        <p:nvPicPr>
          <p:cNvPr id="14" name="Picture 22">
            <a:extLst>
              <a:ext uri="{FF2B5EF4-FFF2-40B4-BE49-F238E27FC236}">
                <a16:creationId xmlns:a16="http://schemas.microsoft.com/office/drawing/2014/main" id="{07B3ED7F-A711-4FDC-AC1D-051CAD02982C}"/>
              </a:ext>
            </a:extLst>
          </p:cNvPr>
          <p:cNvPicPr>
            <a:picLocks noChangeAspect="1"/>
          </p:cNvPicPr>
          <p:nvPr/>
        </p:nvPicPr>
        <p:blipFill>
          <a:blip r:embed="rId4"/>
          <a:srcRect l="77623" t="52334" r="18483" b="42722"/>
          <a:stretch>
            <a:fillRect/>
          </a:stretch>
        </p:blipFill>
        <p:spPr>
          <a:xfrm>
            <a:off x="2212802" y="3201131"/>
            <a:ext cx="317516" cy="302401"/>
          </a:xfrm>
          <a:prstGeom prst="rect">
            <a:avLst/>
          </a:prstGeom>
          <a:noFill/>
          <a:ln cap="flat">
            <a:noFill/>
          </a:ln>
        </p:spPr>
      </p:pic>
      <p:grpSp>
        <p:nvGrpSpPr>
          <p:cNvPr id="15" name="Groupe 39">
            <a:extLst>
              <a:ext uri="{FF2B5EF4-FFF2-40B4-BE49-F238E27FC236}">
                <a16:creationId xmlns:a16="http://schemas.microsoft.com/office/drawing/2014/main" id="{97487314-784B-4C46-AE6C-49244B629245}"/>
              </a:ext>
            </a:extLst>
          </p:cNvPr>
          <p:cNvGrpSpPr/>
          <p:nvPr/>
        </p:nvGrpSpPr>
        <p:grpSpPr>
          <a:xfrm>
            <a:off x="4394597" y="3722558"/>
            <a:ext cx="577324" cy="872694"/>
            <a:chOff x="4394597" y="3722558"/>
            <a:chExt cx="577324" cy="872694"/>
          </a:xfrm>
        </p:grpSpPr>
        <p:pic>
          <p:nvPicPr>
            <p:cNvPr id="16" name="Picture 8">
              <a:extLst>
                <a:ext uri="{FF2B5EF4-FFF2-40B4-BE49-F238E27FC236}">
                  <a16:creationId xmlns:a16="http://schemas.microsoft.com/office/drawing/2014/main" id="{4AB462AA-2E45-4A35-9DF5-20351CC9C43E}"/>
                </a:ext>
              </a:extLst>
            </p:cNvPr>
            <p:cNvPicPr>
              <a:picLocks noChangeAspect="1"/>
            </p:cNvPicPr>
            <p:nvPr/>
          </p:nvPicPr>
          <p:blipFill>
            <a:blip r:embed="rId5"/>
            <a:srcRect l="57397" t="58884" r="37982" b="34954"/>
            <a:stretch>
              <a:fillRect/>
            </a:stretch>
          </p:blipFill>
          <p:spPr>
            <a:xfrm>
              <a:off x="4397377" y="4300953"/>
              <a:ext cx="294299" cy="294299"/>
            </a:xfrm>
            <a:prstGeom prst="rect">
              <a:avLst/>
            </a:prstGeom>
            <a:noFill/>
            <a:ln cap="flat">
              <a:noFill/>
            </a:ln>
          </p:spPr>
        </p:pic>
        <p:pic>
          <p:nvPicPr>
            <p:cNvPr id="17" name="Picture 8">
              <a:extLst>
                <a:ext uri="{FF2B5EF4-FFF2-40B4-BE49-F238E27FC236}">
                  <a16:creationId xmlns:a16="http://schemas.microsoft.com/office/drawing/2014/main" id="{72CC54E0-760F-4F9A-AF08-44E25C646593}"/>
                </a:ext>
              </a:extLst>
            </p:cNvPr>
            <p:cNvPicPr>
              <a:picLocks noChangeAspect="1"/>
            </p:cNvPicPr>
            <p:nvPr/>
          </p:nvPicPr>
          <p:blipFill>
            <a:blip r:embed="rId5"/>
            <a:srcRect l="57397" t="58884" r="37982" b="34954"/>
            <a:stretch>
              <a:fillRect/>
            </a:stretch>
          </p:blipFill>
          <p:spPr>
            <a:xfrm>
              <a:off x="4669200" y="4300953"/>
              <a:ext cx="294299" cy="294299"/>
            </a:xfrm>
            <a:prstGeom prst="rect">
              <a:avLst/>
            </a:prstGeom>
            <a:noFill/>
            <a:ln cap="flat">
              <a:noFill/>
            </a:ln>
          </p:spPr>
        </p:pic>
        <p:pic>
          <p:nvPicPr>
            <p:cNvPr id="18" name="Picture 8">
              <a:extLst>
                <a:ext uri="{FF2B5EF4-FFF2-40B4-BE49-F238E27FC236}">
                  <a16:creationId xmlns:a16="http://schemas.microsoft.com/office/drawing/2014/main" id="{F7C19A96-96EB-4B90-B809-1F9EAB651F89}"/>
                </a:ext>
              </a:extLst>
            </p:cNvPr>
            <p:cNvPicPr>
              <a:picLocks noChangeAspect="1"/>
            </p:cNvPicPr>
            <p:nvPr/>
          </p:nvPicPr>
          <p:blipFill>
            <a:blip r:embed="rId5"/>
            <a:srcRect l="57397" t="58884" r="37982" b="34954"/>
            <a:stretch>
              <a:fillRect/>
            </a:stretch>
          </p:blipFill>
          <p:spPr>
            <a:xfrm>
              <a:off x="4674842" y="4007778"/>
              <a:ext cx="294299" cy="294299"/>
            </a:xfrm>
            <a:prstGeom prst="rect">
              <a:avLst/>
            </a:prstGeom>
            <a:noFill/>
            <a:ln cap="flat">
              <a:noFill/>
            </a:ln>
          </p:spPr>
        </p:pic>
        <p:pic>
          <p:nvPicPr>
            <p:cNvPr id="19" name="Picture 8">
              <a:extLst>
                <a:ext uri="{FF2B5EF4-FFF2-40B4-BE49-F238E27FC236}">
                  <a16:creationId xmlns:a16="http://schemas.microsoft.com/office/drawing/2014/main" id="{B4529258-AC88-45DB-A74E-1A98758B3EC8}"/>
                </a:ext>
              </a:extLst>
            </p:cNvPr>
            <p:cNvPicPr>
              <a:picLocks noChangeAspect="1"/>
            </p:cNvPicPr>
            <p:nvPr/>
          </p:nvPicPr>
          <p:blipFill>
            <a:blip r:embed="rId5"/>
            <a:srcRect l="57397" t="58884" r="37982" b="34954"/>
            <a:stretch>
              <a:fillRect/>
            </a:stretch>
          </p:blipFill>
          <p:spPr>
            <a:xfrm>
              <a:off x="4397377" y="4007220"/>
              <a:ext cx="294299" cy="294299"/>
            </a:xfrm>
            <a:prstGeom prst="rect">
              <a:avLst/>
            </a:prstGeom>
            <a:noFill/>
            <a:ln cap="flat">
              <a:noFill/>
            </a:ln>
          </p:spPr>
        </p:pic>
        <p:pic>
          <p:nvPicPr>
            <p:cNvPr id="20" name="Picture 8">
              <a:extLst>
                <a:ext uri="{FF2B5EF4-FFF2-40B4-BE49-F238E27FC236}">
                  <a16:creationId xmlns:a16="http://schemas.microsoft.com/office/drawing/2014/main" id="{6554C5CD-3A8E-4641-B0DF-3F3801F75115}"/>
                </a:ext>
              </a:extLst>
            </p:cNvPr>
            <p:cNvPicPr>
              <a:picLocks noChangeAspect="1"/>
            </p:cNvPicPr>
            <p:nvPr/>
          </p:nvPicPr>
          <p:blipFill>
            <a:blip r:embed="rId5"/>
            <a:srcRect l="57397" t="58884" r="37982" b="34954"/>
            <a:stretch>
              <a:fillRect/>
            </a:stretch>
          </p:blipFill>
          <p:spPr>
            <a:xfrm>
              <a:off x="4677622" y="3725859"/>
              <a:ext cx="294299" cy="294299"/>
            </a:xfrm>
            <a:prstGeom prst="rect">
              <a:avLst/>
            </a:prstGeom>
            <a:noFill/>
            <a:ln cap="flat">
              <a:noFill/>
            </a:ln>
          </p:spPr>
        </p:pic>
        <p:pic>
          <p:nvPicPr>
            <p:cNvPr id="21" name="Picture 8">
              <a:extLst>
                <a:ext uri="{FF2B5EF4-FFF2-40B4-BE49-F238E27FC236}">
                  <a16:creationId xmlns:a16="http://schemas.microsoft.com/office/drawing/2014/main" id="{37C119C4-8025-45EF-BF75-0D3B435F0D42}"/>
                </a:ext>
              </a:extLst>
            </p:cNvPr>
            <p:cNvPicPr>
              <a:picLocks noChangeAspect="1"/>
            </p:cNvPicPr>
            <p:nvPr/>
          </p:nvPicPr>
          <p:blipFill>
            <a:blip r:embed="rId5"/>
            <a:srcRect l="57397" t="58884" r="37982" b="34954"/>
            <a:stretch>
              <a:fillRect/>
            </a:stretch>
          </p:blipFill>
          <p:spPr>
            <a:xfrm>
              <a:off x="4394597" y="3722558"/>
              <a:ext cx="294299" cy="294299"/>
            </a:xfrm>
            <a:prstGeom prst="rect">
              <a:avLst/>
            </a:prstGeom>
            <a:noFill/>
            <a:ln cap="flat">
              <a:noFill/>
            </a:ln>
          </p:spPr>
        </p:pic>
        <p:pic>
          <p:nvPicPr>
            <p:cNvPr id="22" name="Picture 24" descr="Résultat de recherche d'images pour &quot;action man png&quot;">
              <a:extLst>
                <a:ext uri="{FF2B5EF4-FFF2-40B4-BE49-F238E27FC236}">
                  <a16:creationId xmlns:a16="http://schemas.microsoft.com/office/drawing/2014/main" id="{D2CBD082-84C0-4F6A-BA13-E246E8ED38C4}"/>
                </a:ext>
              </a:extLst>
            </p:cNvPr>
            <p:cNvPicPr>
              <a:picLocks noChangeAspect="1"/>
            </p:cNvPicPr>
            <p:nvPr/>
          </p:nvPicPr>
          <p:blipFill>
            <a:blip r:embed="rId6"/>
            <a:srcRect/>
            <a:stretch>
              <a:fillRect/>
            </a:stretch>
          </p:blipFill>
          <p:spPr>
            <a:xfrm>
              <a:off x="4424745" y="3772988"/>
              <a:ext cx="488344" cy="766020"/>
            </a:xfrm>
            <a:prstGeom prst="rect">
              <a:avLst/>
            </a:prstGeom>
            <a:noFill/>
            <a:ln cap="flat">
              <a:noFill/>
            </a:ln>
          </p:spPr>
        </p:pic>
      </p:grpSp>
      <p:pic>
        <p:nvPicPr>
          <p:cNvPr id="23" name="Picture 26" descr="Résultat de recherche d'images pour &quot;diablo II Inventory&quot;">
            <a:extLst>
              <a:ext uri="{FF2B5EF4-FFF2-40B4-BE49-F238E27FC236}">
                <a16:creationId xmlns:a16="http://schemas.microsoft.com/office/drawing/2014/main" id="{CB0423A7-C139-4C67-8EF5-60D8E5D4713A}"/>
              </a:ext>
            </a:extLst>
          </p:cNvPr>
          <p:cNvPicPr>
            <a:picLocks noChangeAspect="1"/>
          </p:cNvPicPr>
          <p:nvPr/>
        </p:nvPicPr>
        <p:blipFill>
          <a:blip r:embed="rId7"/>
          <a:srcRect l="30139" t="43051" r="62451" b="42240"/>
          <a:stretch>
            <a:fillRect/>
          </a:stretch>
        </p:blipFill>
        <p:spPr>
          <a:xfrm>
            <a:off x="2766380" y="3473805"/>
            <a:ext cx="564623" cy="840580"/>
          </a:xfrm>
          <a:prstGeom prst="rect">
            <a:avLst/>
          </a:prstGeom>
          <a:noFill/>
          <a:ln cap="flat">
            <a:noFill/>
          </a:ln>
        </p:spPr>
      </p:pic>
      <p:pic>
        <p:nvPicPr>
          <p:cNvPr id="24" name="Picture 20">
            <a:extLst>
              <a:ext uri="{FF2B5EF4-FFF2-40B4-BE49-F238E27FC236}">
                <a16:creationId xmlns:a16="http://schemas.microsoft.com/office/drawing/2014/main" id="{9E69209F-EEA5-42CA-A821-B49DB060D4A0}"/>
              </a:ext>
            </a:extLst>
          </p:cNvPr>
          <p:cNvPicPr>
            <a:picLocks noChangeAspect="1"/>
          </p:cNvPicPr>
          <p:nvPr/>
        </p:nvPicPr>
        <p:blipFill>
          <a:blip r:embed="rId4"/>
          <a:srcRect l="81408" t="52417" r="14873" b="42833"/>
          <a:stretch>
            <a:fillRect/>
          </a:stretch>
        </p:blipFill>
        <p:spPr>
          <a:xfrm>
            <a:off x="2210159" y="2928521"/>
            <a:ext cx="297408" cy="284899"/>
          </a:xfrm>
          <a:prstGeom prst="rect">
            <a:avLst/>
          </a:prstGeom>
          <a:noFill/>
          <a:ln cap="flat">
            <a:noFill/>
          </a:ln>
        </p:spPr>
      </p:pic>
      <p:pic>
        <p:nvPicPr>
          <p:cNvPr id="25" name="Picture 20">
            <a:extLst>
              <a:ext uri="{FF2B5EF4-FFF2-40B4-BE49-F238E27FC236}">
                <a16:creationId xmlns:a16="http://schemas.microsoft.com/office/drawing/2014/main" id="{38693442-9B6E-4350-B8EC-DBA57F778F7C}"/>
              </a:ext>
            </a:extLst>
          </p:cNvPr>
          <p:cNvPicPr>
            <a:picLocks noChangeAspect="1"/>
          </p:cNvPicPr>
          <p:nvPr/>
        </p:nvPicPr>
        <p:blipFill>
          <a:blip r:embed="rId4"/>
          <a:srcRect l="81408" t="52417" r="14873" b="42833"/>
          <a:stretch>
            <a:fillRect/>
          </a:stretch>
        </p:blipFill>
        <p:spPr>
          <a:xfrm>
            <a:off x="2763399" y="2928521"/>
            <a:ext cx="297408" cy="284899"/>
          </a:xfrm>
          <a:prstGeom prst="rect">
            <a:avLst/>
          </a:prstGeom>
          <a:noFill/>
          <a:ln cap="flat">
            <a:noFill/>
          </a:ln>
        </p:spPr>
      </p:pic>
      <p:pic>
        <p:nvPicPr>
          <p:cNvPr id="26" name="Picture 22">
            <a:extLst>
              <a:ext uri="{FF2B5EF4-FFF2-40B4-BE49-F238E27FC236}">
                <a16:creationId xmlns:a16="http://schemas.microsoft.com/office/drawing/2014/main" id="{D558FE86-C5A1-463C-8A42-E2BDF32A688E}"/>
              </a:ext>
            </a:extLst>
          </p:cNvPr>
          <p:cNvPicPr>
            <a:picLocks noChangeAspect="1"/>
          </p:cNvPicPr>
          <p:nvPr/>
        </p:nvPicPr>
        <p:blipFill>
          <a:blip r:embed="rId4"/>
          <a:srcRect l="77623" t="52334" r="18483" b="42722"/>
          <a:stretch>
            <a:fillRect/>
          </a:stretch>
        </p:blipFill>
        <p:spPr>
          <a:xfrm>
            <a:off x="2485412" y="3201131"/>
            <a:ext cx="317516" cy="302401"/>
          </a:xfrm>
          <a:prstGeom prst="rect">
            <a:avLst/>
          </a:prstGeom>
          <a:noFill/>
          <a:ln cap="flat">
            <a:noFill/>
          </a:ln>
        </p:spPr>
      </p:pic>
      <p:pic>
        <p:nvPicPr>
          <p:cNvPr id="27" name="Picture 18" descr="Résultat de recherche d'images pour &quot;diablo II Inventory&quot;">
            <a:extLst>
              <a:ext uri="{FF2B5EF4-FFF2-40B4-BE49-F238E27FC236}">
                <a16:creationId xmlns:a16="http://schemas.microsoft.com/office/drawing/2014/main" id="{5E0CD2B5-47AF-454D-9C1C-C2B52C32281C}"/>
              </a:ext>
            </a:extLst>
          </p:cNvPr>
          <p:cNvPicPr>
            <a:picLocks noChangeAspect="1"/>
          </p:cNvPicPr>
          <p:nvPr/>
        </p:nvPicPr>
        <p:blipFill>
          <a:blip r:embed="rId8"/>
          <a:srcRect l="70876" t="53229" r="20022" b="28723"/>
          <a:stretch>
            <a:fillRect/>
          </a:stretch>
        </p:blipFill>
        <p:spPr>
          <a:xfrm>
            <a:off x="3835331" y="3727478"/>
            <a:ext cx="554830" cy="825136"/>
          </a:xfrm>
          <a:prstGeom prst="rect">
            <a:avLst/>
          </a:prstGeom>
          <a:noFill/>
          <a:ln cap="flat">
            <a:noFill/>
          </a:ln>
        </p:spPr>
      </p:pic>
      <p:pic>
        <p:nvPicPr>
          <p:cNvPr id="28" name="Image 157" descr="Une image contenant assis, table, noir, différent&#10;&#10;Description générée automatiquement">
            <a:extLst>
              <a:ext uri="{FF2B5EF4-FFF2-40B4-BE49-F238E27FC236}">
                <a16:creationId xmlns:a16="http://schemas.microsoft.com/office/drawing/2014/main" id="{C97149A9-FB08-431C-B0E8-FFDA926FEEDC}"/>
              </a:ext>
            </a:extLst>
          </p:cNvPr>
          <p:cNvPicPr>
            <a:picLocks noChangeAspect="1"/>
          </p:cNvPicPr>
          <p:nvPr/>
        </p:nvPicPr>
        <p:blipFill>
          <a:blip r:embed="rId9"/>
          <a:srcRect l="74014" t="54376" r="22250" b="40457"/>
          <a:stretch>
            <a:fillRect/>
          </a:stretch>
        </p:blipFill>
        <p:spPr>
          <a:xfrm>
            <a:off x="4397614" y="2926409"/>
            <a:ext cx="284716" cy="295278"/>
          </a:xfrm>
          <a:prstGeom prst="rect">
            <a:avLst/>
          </a:prstGeom>
          <a:noFill/>
          <a:ln cap="flat">
            <a:noFill/>
          </a:ln>
        </p:spPr>
      </p:pic>
      <p:pic>
        <p:nvPicPr>
          <p:cNvPr id="29" name="Image 158" descr="Une image contenant assis, table, noir, différent&#10;&#10;Description générée automatiquement">
            <a:extLst>
              <a:ext uri="{FF2B5EF4-FFF2-40B4-BE49-F238E27FC236}">
                <a16:creationId xmlns:a16="http://schemas.microsoft.com/office/drawing/2014/main" id="{DCFCF353-BF10-411B-8DD4-84053B9469BC}"/>
              </a:ext>
            </a:extLst>
          </p:cNvPr>
          <p:cNvPicPr>
            <a:picLocks noChangeAspect="1"/>
          </p:cNvPicPr>
          <p:nvPr/>
        </p:nvPicPr>
        <p:blipFill>
          <a:blip r:embed="rId9"/>
          <a:srcRect l="74014" t="54376" r="22250" b="40457"/>
          <a:stretch>
            <a:fillRect/>
          </a:stretch>
        </p:blipFill>
        <p:spPr>
          <a:xfrm>
            <a:off x="4673269" y="2919944"/>
            <a:ext cx="284716" cy="295278"/>
          </a:xfrm>
          <a:prstGeom prst="rect">
            <a:avLst/>
          </a:prstGeom>
          <a:noFill/>
          <a:ln cap="flat">
            <a:noFill/>
          </a:ln>
        </p:spPr>
      </p:pic>
      <p:pic>
        <p:nvPicPr>
          <p:cNvPr id="30" name="Image 160" descr="Une image contenant assis, table, noir, différent&#10;&#10;Description générée automatiquement">
            <a:extLst>
              <a:ext uri="{FF2B5EF4-FFF2-40B4-BE49-F238E27FC236}">
                <a16:creationId xmlns:a16="http://schemas.microsoft.com/office/drawing/2014/main" id="{30ECA48F-8D5B-4273-926B-F12D3F8322A2}"/>
              </a:ext>
            </a:extLst>
          </p:cNvPr>
          <p:cNvPicPr>
            <a:picLocks noChangeAspect="1"/>
          </p:cNvPicPr>
          <p:nvPr/>
        </p:nvPicPr>
        <p:blipFill>
          <a:blip r:embed="rId9"/>
          <a:srcRect l="19095" t="57472" r="73495" b="37542"/>
          <a:stretch>
            <a:fillRect/>
          </a:stretch>
        </p:blipFill>
        <p:spPr>
          <a:xfrm>
            <a:off x="3839144" y="3210366"/>
            <a:ext cx="564623" cy="285000"/>
          </a:xfrm>
          <a:prstGeom prst="rect">
            <a:avLst/>
          </a:prstGeom>
          <a:noFill/>
          <a:ln cap="flat">
            <a:noFill/>
          </a:ln>
        </p:spPr>
      </p:pic>
      <p:pic>
        <p:nvPicPr>
          <p:cNvPr id="31" name="Picture 10">
            <a:extLst>
              <a:ext uri="{FF2B5EF4-FFF2-40B4-BE49-F238E27FC236}">
                <a16:creationId xmlns:a16="http://schemas.microsoft.com/office/drawing/2014/main" id="{443E3F21-F223-475F-B064-694DEDF8B53F}"/>
              </a:ext>
            </a:extLst>
          </p:cNvPr>
          <p:cNvPicPr>
            <a:picLocks noChangeAspect="1"/>
          </p:cNvPicPr>
          <p:nvPr/>
        </p:nvPicPr>
        <p:blipFill>
          <a:blip r:embed="rId4"/>
          <a:srcRect l="84835" t="47675" r="11116" b="37711"/>
          <a:stretch>
            <a:fillRect/>
          </a:stretch>
        </p:blipFill>
        <p:spPr>
          <a:xfrm>
            <a:off x="3596188" y="3735397"/>
            <a:ext cx="274063" cy="845472"/>
          </a:xfrm>
          <a:prstGeom prst="rect">
            <a:avLst/>
          </a:prstGeom>
          <a:noFill/>
          <a:ln cap="flat">
            <a:noFill/>
          </a:ln>
        </p:spPr>
      </p:pic>
      <p:pic>
        <p:nvPicPr>
          <p:cNvPr id="32" name="Picture 10">
            <a:extLst>
              <a:ext uri="{FF2B5EF4-FFF2-40B4-BE49-F238E27FC236}">
                <a16:creationId xmlns:a16="http://schemas.microsoft.com/office/drawing/2014/main" id="{D532C535-D834-4403-B687-4AF668DC34C4}"/>
              </a:ext>
            </a:extLst>
          </p:cNvPr>
          <p:cNvPicPr>
            <a:picLocks noChangeAspect="1"/>
          </p:cNvPicPr>
          <p:nvPr/>
        </p:nvPicPr>
        <p:blipFill>
          <a:blip r:embed="rId4"/>
          <a:srcRect l="84835" t="47675" r="11116" b="37711"/>
          <a:stretch>
            <a:fillRect/>
          </a:stretch>
        </p:blipFill>
        <p:spPr>
          <a:xfrm>
            <a:off x="2467974" y="3753676"/>
            <a:ext cx="308472" cy="835112"/>
          </a:xfrm>
          <a:prstGeom prst="rect">
            <a:avLst/>
          </a:prstGeom>
          <a:noFill/>
          <a:ln cap="flat">
            <a:noFill/>
          </a:ln>
        </p:spPr>
      </p:pic>
      <p:pic>
        <p:nvPicPr>
          <p:cNvPr id="33" name="Picture 20" descr="Résultat de recherche d'images pour &quot;diablo II Inventory&quot;">
            <a:extLst>
              <a:ext uri="{FF2B5EF4-FFF2-40B4-BE49-F238E27FC236}">
                <a16:creationId xmlns:a16="http://schemas.microsoft.com/office/drawing/2014/main" id="{EAABC125-BC11-4971-B93C-7374B67DE47C}"/>
              </a:ext>
            </a:extLst>
          </p:cNvPr>
          <p:cNvPicPr>
            <a:picLocks noChangeAspect="1"/>
          </p:cNvPicPr>
          <p:nvPr/>
        </p:nvPicPr>
        <p:blipFill>
          <a:blip r:embed="rId8"/>
          <a:srcRect l="80001" t="52922" r="10820" b="28334"/>
          <a:stretch>
            <a:fillRect/>
          </a:stretch>
        </p:blipFill>
        <p:spPr>
          <a:xfrm>
            <a:off x="3303187" y="2906658"/>
            <a:ext cx="559594" cy="857003"/>
          </a:xfrm>
          <a:prstGeom prst="rect">
            <a:avLst/>
          </a:prstGeom>
          <a:noFill/>
          <a:ln cap="flat">
            <a:noFill/>
          </a:ln>
        </p:spPr>
      </p:pic>
      <p:pic>
        <p:nvPicPr>
          <p:cNvPr id="34" name="Image 165" descr="Une image contenant assis, table, noir, différent&#10;&#10;Description générée automatiquement">
            <a:extLst>
              <a:ext uri="{FF2B5EF4-FFF2-40B4-BE49-F238E27FC236}">
                <a16:creationId xmlns:a16="http://schemas.microsoft.com/office/drawing/2014/main" id="{957A31BF-0B39-4980-938D-E9DFB663CC96}"/>
              </a:ext>
            </a:extLst>
          </p:cNvPr>
          <p:cNvPicPr>
            <a:picLocks noChangeAspect="1"/>
          </p:cNvPicPr>
          <p:nvPr/>
        </p:nvPicPr>
        <p:blipFill>
          <a:blip r:embed="rId9"/>
          <a:srcRect l="29921" t="42964" r="66078" b="47161"/>
          <a:stretch>
            <a:fillRect/>
          </a:stretch>
        </p:blipFill>
        <p:spPr>
          <a:xfrm>
            <a:off x="3338483" y="4034387"/>
            <a:ext cx="282375" cy="522771"/>
          </a:xfrm>
          <a:prstGeom prst="rect">
            <a:avLst/>
          </a:prstGeom>
          <a:noFill/>
          <a:ln cap="flat">
            <a:noFill/>
          </a:ln>
        </p:spPr>
      </p:pic>
      <p:sp>
        <p:nvSpPr>
          <p:cNvPr id="35" name="TextBox 1">
            <a:extLst>
              <a:ext uri="{FF2B5EF4-FFF2-40B4-BE49-F238E27FC236}">
                <a16:creationId xmlns:a16="http://schemas.microsoft.com/office/drawing/2014/main" id="{CC9BAF9D-E5E6-48F6-8912-8B486AB27DA0}"/>
              </a:ext>
            </a:extLst>
          </p:cNvPr>
          <p:cNvSpPr txBox="1"/>
          <p:nvPr/>
        </p:nvSpPr>
        <p:spPr>
          <a:xfrm>
            <a:off x="3865991" y="907304"/>
            <a:ext cx="4430725"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Facile (3) – Solution 3 en 2 mouvements </a:t>
            </a:r>
          </a:p>
        </p:txBody>
      </p:sp>
      <p:sp>
        <p:nvSpPr>
          <p:cNvPr id="36" name="ZoneTexte 37">
            <a:extLst>
              <a:ext uri="{FF2B5EF4-FFF2-40B4-BE49-F238E27FC236}">
                <a16:creationId xmlns:a16="http://schemas.microsoft.com/office/drawing/2014/main" id="{36CE5A45-A89D-4B61-9C50-2EF30A28E158}"/>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joueur à déplacé la clé et la hache vers la gauche afin de mettre l’Action-Man à leur place.</a:t>
            </a:r>
          </a:p>
        </p:txBody>
      </p:sp>
      <p:sp>
        <p:nvSpPr>
          <p:cNvPr id="37" name="Rectangle 10">
            <a:extLst>
              <a:ext uri="{FF2B5EF4-FFF2-40B4-BE49-F238E27FC236}">
                <a16:creationId xmlns:a16="http://schemas.microsoft.com/office/drawing/2014/main" id="{976497F3-8F39-41AC-8914-6BDBCB6E971D}"/>
              </a:ext>
            </a:extLst>
          </p:cNvPr>
          <p:cNvSpPr/>
          <p:nvPr/>
        </p:nvSpPr>
        <p:spPr>
          <a:xfrm>
            <a:off x="4394286" y="3736997"/>
            <a:ext cx="550505" cy="791687"/>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8" name="Rectangle 10">
            <a:extLst>
              <a:ext uri="{FF2B5EF4-FFF2-40B4-BE49-F238E27FC236}">
                <a16:creationId xmlns:a16="http://schemas.microsoft.com/office/drawing/2014/main" id="{E0E8798A-9C01-46D1-A2D9-BD6AA799FC0D}"/>
              </a:ext>
            </a:extLst>
          </p:cNvPr>
          <p:cNvSpPr/>
          <p:nvPr/>
        </p:nvSpPr>
        <p:spPr>
          <a:xfrm>
            <a:off x="3858639" y="3744211"/>
            <a:ext cx="550505" cy="791687"/>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9" name="Rectangle 10">
            <a:extLst>
              <a:ext uri="{FF2B5EF4-FFF2-40B4-BE49-F238E27FC236}">
                <a16:creationId xmlns:a16="http://schemas.microsoft.com/office/drawing/2014/main" id="{37532446-3DCE-497C-BE5F-43F101A6CA55}"/>
              </a:ext>
            </a:extLst>
          </p:cNvPr>
          <p:cNvSpPr/>
          <p:nvPr/>
        </p:nvSpPr>
        <p:spPr>
          <a:xfrm>
            <a:off x="3322243" y="4012515"/>
            <a:ext cx="298615" cy="540090"/>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40" name="Picture 8" descr="Résultat de recherche d'images pour &quot;fire png&quot;">
            <a:extLst>
              <a:ext uri="{FF2B5EF4-FFF2-40B4-BE49-F238E27FC236}">
                <a16:creationId xmlns:a16="http://schemas.microsoft.com/office/drawing/2014/main" id="{D0A6785F-EFC4-4455-AC04-A8D3E05697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6A65765-6672-4B20-9B07-094EE3BE6B77}"/>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1" action="ppaction://hlinksldjump"/>
              </a:rPr>
              <a:t>Sommaire</a:t>
            </a:r>
            <a:endParaRPr lang="fr-FR" dirty="0">
              <a:solidFill>
                <a:srgbClr val="FF505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98">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06D409BE-346E-4469-9AB2-9359E7BA47E4}"/>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sp>
        <p:nvSpPr>
          <p:cNvPr id="3" name="TextBox 1">
            <a:extLst>
              <a:ext uri="{FF2B5EF4-FFF2-40B4-BE49-F238E27FC236}">
                <a16:creationId xmlns:a16="http://schemas.microsoft.com/office/drawing/2014/main" id="{1AAF6A92-15FA-42C4-8779-A2370527F5A2}"/>
              </a:ext>
            </a:extLst>
          </p:cNvPr>
          <p:cNvSpPr txBox="1"/>
          <p:nvPr/>
        </p:nvSpPr>
        <p:spPr>
          <a:xfrm>
            <a:off x="3683797" y="907304"/>
            <a:ext cx="4824410"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Difficulté : Moyenne</a:t>
            </a:r>
          </a:p>
        </p:txBody>
      </p:sp>
      <p:sp>
        <p:nvSpPr>
          <p:cNvPr id="4" name="ZoneTexte 45">
            <a:extLst>
              <a:ext uri="{FF2B5EF4-FFF2-40B4-BE49-F238E27FC236}">
                <a16:creationId xmlns:a16="http://schemas.microsoft.com/office/drawing/2014/main" id="{A1530EE7-7E82-4A72-A5C6-0C958C28FEFE}"/>
              </a:ext>
            </a:extLst>
          </p:cNvPr>
          <p:cNvSpPr txBox="1"/>
          <p:nvPr/>
        </p:nvSpPr>
        <p:spPr>
          <a:xfrm>
            <a:off x="528504" y="1953350"/>
            <a:ext cx="10990859" cy="4247314"/>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La difficulté Moyenne commence à devenir plus compliquée, les items ne partagent plus une forme commune et les solutions se font moins nombreuses. Il y a minimum </a:t>
            </a:r>
            <a:r>
              <a:rPr lang="fr-FR" sz="1800" b="1" i="0" u="none" strike="noStrike" kern="1200" cap="none" spc="0" baseline="0" dirty="0">
                <a:solidFill>
                  <a:srgbClr val="FF5050"/>
                </a:solidFill>
                <a:uFillTx/>
                <a:latin typeface="Calibri"/>
              </a:rPr>
              <a:t>2 choix pour placer l’item en 1 mouvement et 2 choix pour le placer en 2 mouvements</a:t>
            </a:r>
            <a:r>
              <a:rPr lang="fr-FR" sz="1800" b="0" i="0" u="none" strike="noStrike" kern="1200" cap="none" spc="0" baseline="0" dirty="0">
                <a:solidFill>
                  <a:srgbClr val="FF5050"/>
                </a:solidFill>
                <a:uFillTx/>
                <a:latin typeface="Calibri"/>
              </a:rPr>
              <a:t>.</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De plus, une partie de l’inventaire est bloqué ce qui réduit l’espace disponible.</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1" u="none" strike="noStrike" kern="1200" cap="none" spc="0" baseline="0" dirty="0">
                <a:solidFill>
                  <a:srgbClr val="FF5050"/>
                </a:solidFill>
                <a:uFillTx/>
                <a:latin typeface="Calibri"/>
              </a:rPr>
              <a:t>Dans le but d’éviter de rallonger ce document, je ne traiterais que les solutions en 1 et 2 mouvements.</a:t>
            </a:r>
          </a:p>
        </p:txBody>
      </p:sp>
      <p:grpSp>
        <p:nvGrpSpPr>
          <p:cNvPr id="5" name="Group 2">
            <a:extLst>
              <a:ext uri="{FF2B5EF4-FFF2-40B4-BE49-F238E27FC236}">
                <a16:creationId xmlns:a16="http://schemas.microsoft.com/office/drawing/2014/main" id="{4377FD5D-7B10-48CD-9A64-CCC09E5F9EDE}"/>
              </a:ext>
            </a:extLst>
          </p:cNvPr>
          <p:cNvGrpSpPr/>
          <p:nvPr/>
        </p:nvGrpSpPr>
        <p:grpSpPr>
          <a:xfrm>
            <a:off x="5002563" y="3429000"/>
            <a:ext cx="1718870" cy="2325346"/>
            <a:chOff x="5002563" y="3429000"/>
            <a:chExt cx="1718870" cy="2325346"/>
          </a:xfrm>
        </p:grpSpPr>
        <p:pic>
          <p:nvPicPr>
            <p:cNvPr id="6" name="Picture 2">
              <a:extLst>
                <a:ext uri="{FF2B5EF4-FFF2-40B4-BE49-F238E27FC236}">
                  <a16:creationId xmlns:a16="http://schemas.microsoft.com/office/drawing/2014/main" id="{17D62B86-6DD7-47E9-A3AC-990B26038662}"/>
                </a:ext>
              </a:extLst>
            </p:cNvPr>
            <p:cNvPicPr>
              <a:picLocks noChangeAspect="1"/>
            </p:cNvPicPr>
            <p:nvPr/>
          </p:nvPicPr>
          <p:blipFill>
            <a:blip r:embed="rId4"/>
            <a:srcRect l="50000" t="9313" r="9721" b="18033"/>
            <a:stretch>
              <a:fillRect/>
            </a:stretch>
          </p:blipFill>
          <p:spPr>
            <a:xfrm>
              <a:off x="5002563" y="3429000"/>
              <a:ext cx="1718870" cy="2325346"/>
            </a:xfrm>
            <a:prstGeom prst="rect">
              <a:avLst/>
            </a:prstGeom>
            <a:noFill/>
            <a:ln cap="flat">
              <a:noFill/>
            </a:ln>
          </p:spPr>
        </p:pic>
        <p:pic>
          <p:nvPicPr>
            <p:cNvPr id="7" name="Picture 2">
              <a:extLst>
                <a:ext uri="{FF2B5EF4-FFF2-40B4-BE49-F238E27FC236}">
                  <a16:creationId xmlns:a16="http://schemas.microsoft.com/office/drawing/2014/main" id="{B1032ECC-3AE0-4D9E-AD43-39E949E7D2CE}"/>
                </a:ext>
              </a:extLst>
            </p:cNvPr>
            <p:cNvPicPr>
              <a:picLocks noChangeAspect="1"/>
            </p:cNvPicPr>
            <p:nvPr/>
          </p:nvPicPr>
          <p:blipFill>
            <a:blip r:embed="rId4"/>
            <a:srcRect l="70290" t="32331" r="22220" b="37551"/>
            <a:stretch>
              <a:fillRect/>
            </a:stretch>
          </p:blipFill>
          <p:spPr>
            <a:xfrm>
              <a:off x="6332786" y="4168356"/>
              <a:ext cx="319610" cy="963951"/>
            </a:xfrm>
            <a:prstGeom prst="rect">
              <a:avLst/>
            </a:prstGeom>
            <a:noFill/>
            <a:ln cap="flat">
              <a:noFill/>
            </a:ln>
          </p:spPr>
        </p:pic>
        <p:pic>
          <p:nvPicPr>
            <p:cNvPr id="8" name="Picture 2">
              <a:extLst>
                <a:ext uri="{FF2B5EF4-FFF2-40B4-BE49-F238E27FC236}">
                  <a16:creationId xmlns:a16="http://schemas.microsoft.com/office/drawing/2014/main" id="{2D09D2DC-03AA-4658-9F29-ED24B7756B37}"/>
                </a:ext>
              </a:extLst>
            </p:cNvPr>
            <p:cNvPicPr>
              <a:picLocks noChangeAspect="1"/>
            </p:cNvPicPr>
            <p:nvPr/>
          </p:nvPicPr>
          <p:blipFill>
            <a:blip r:embed="rId4"/>
            <a:srcRect l="70290" t="32331" r="22220" b="37551"/>
            <a:stretch>
              <a:fillRect/>
            </a:stretch>
          </p:blipFill>
          <p:spPr>
            <a:xfrm>
              <a:off x="6013176" y="4168356"/>
              <a:ext cx="319610" cy="963951"/>
            </a:xfrm>
            <a:prstGeom prst="rect">
              <a:avLst/>
            </a:prstGeom>
            <a:noFill/>
            <a:ln cap="flat">
              <a:noFill/>
            </a:ln>
          </p:spPr>
        </p:pic>
        <p:pic>
          <p:nvPicPr>
            <p:cNvPr id="9" name="Picture 2">
              <a:extLst>
                <a:ext uri="{FF2B5EF4-FFF2-40B4-BE49-F238E27FC236}">
                  <a16:creationId xmlns:a16="http://schemas.microsoft.com/office/drawing/2014/main" id="{35DD2F2C-AA51-4E43-8C43-10DC7AA8655D}"/>
                </a:ext>
              </a:extLst>
            </p:cNvPr>
            <p:cNvPicPr>
              <a:picLocks noChangeAspect="1"/>
            </p:cNvPicPr>
            <p:nvPr/>
          </p:nvPicPr>
          <p:blipFill>
            <a:blip r:embed="rId4"/>
            <a:srcRect l="70290" t="32331" r="22220" b="37551"/>
            <a:stretch>
              <a:fillRect/>
            </a:stretch>
          </p:blipFill>
          <p:spPr>
            <a:xfrm>
              <a:off x="5716408" y="4168356"/>
              <a:ext cx="319610" cy="963951"/>
            </a:xfrm>
            <a:prstGeom prst="rect">
              <a:avLst/>
            </a:prstGeom>
            <a:noFill/>
            <a:ln cap="flat">
              <a:noFill/>
            </a:ln>
          </p:spPr>
        </p:pic>
        <p:pic>
          <p:nvPicPr>
            <p:cNvPr id="10" name="Picture 2">
              <a:extLst>
                <a:ext uri="{FF2B5EF4-FFF2-40B4-BE49-F238E27FC236}">
                  <a16:creationId xmlns:a16="http://schemas.microsoft.com/office/drawing/2014/main" id="{73366E01-39B5-4825-B97C-ACF5D2B05D5A}"/>
                </a:ext>
              </a:extLst>
            </p:cNvPr>
            <p:cNvPicPr>
              <a:picLocks noChangeAspect="1"/>
            </p:cNvPicPr>
            <p:nvPr/>
          </p:nvPicPr>
          <p:blipFill>
            <a:blip r:embed="rId4"/>
            <a:srcRect l="70290" t="32331" r="22220" b="37551"/>
            <a:stretch>
              <a:fillRect/>
            </a:stretch>
          </p:blipFill>
          <p:spPr>
            <a:xfrm>
              <a:off x="5413906" y="4168356"/>
              <a:ext cx="319610" cy="963951"/>
            </a:xfrm>
            <a:prstGeom prst="rect">
              <a:avLst/>
            </a:prstGeom>
            <a:noFill/>
            <a:ln cap="flat">
              <a:noFill/>
            </a:ln>
          </p:spPr>
        </p:pic>
        <p:pic>
          <p:nvPicPr>
            <p:cNvPr id="11" name="Picture 2">
              <a:extLst>
                <a:ext uri="{FF2B5EF4-FFF2-40B4-BE49-F238E27FC236}">
                  <a16:creationId xmlns:a16="http://schemas.microsoft.com/office/drawing/2014/main" id="{E53C5B81-3817-4725-944F-24CB0EF47870}"/>
                </a:ext>
              </a:extLst>
            </p:cNvPr>
            <p:cNvPicPr>
              <a:picLocks noChangeAspect="1"/>
            </p:cNvPicPr>
            <p:nvPr/>
          </p:nvPicPr>
          <p:blipFill>
            <a:blip r:embed="rId4"/>
            <a:srcRect l="70290" t="32331" r="22220" b="37551"/>
            <a:stretch>
              <a:fillRect/>
            </a:stretch>
          </p:blipFill>
          <p:spPr>
            <a:xfrm>
              <a:off x="5097167" y="4168356"/>
              <a:ext cx="319610" cy="963951"/>
            </a:xfrm>
            <a:prstGeom prst="rect">
              <a:avLst/>
            </a:prstGeom>
            <a:noFill/>
            <a:ln cap="flat">
              <a:noFill/>
            </a:ln>
          </p:spPr>
        </p:pic>
      </p:grpSp>
      <p:sp>
        <p:nvSpPr>
          <p:cNvPr id="12" name="Rectangle 23">
            <a:extLst>
              <a:ext uri="{FF2B5EF4-FFF2-40B4-BE49-F238E27FC236}">
                <a16:creationId xmlns:a16="http://schemas.microsoft.com/office/drawing/2014/main" id="{3FE95785-364B-4822-A311-342F44B36656}"/>
              </a:ext>
            </a:extLst>
          </p:cNvPr>
          <p:cNvSpPr/>
          <p:nvPr/>
        </p:nvSpPr>
        <p:spPr>
          <a:xfrm>
            <a:off x="5002563" y="3429000"/>
            <a:ext cx="1718870" cy="739356"/>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3" name="Rectangle 23">
            <a:extLst>
              <a:ext uri="{FF2B5EF4-FFF2-40B4-BE49-F238E27FC236}">
                <a16:creationId xmlns:a16="http://schemas.microsoft.com/office/drawing/2014/main" id="{4AFBF1D2-B8C9-4D6A-A322-6915CBE7BFA5}"/>
              </a:ext>
            </a:extLst>
          </p:cNvPr>
          <p:cNvSpPr/>
          <p:nvPr/>
        </p:nvSpPr>
        <p:spPr>
          <a:xfrm>
            <a:off x="5002563" y="5112410"/>
            <a:ext cx="1718870" cy="641936"/>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4" name="Rectangle 13">
            <a:extLst>
              <a:ext uri="{FF2B5EF4-FFF2-40B4-BE49-F238E27FC236}">
                <a16:creationId xmlns:a16="http://schemas.microsoft.com/office/drawing/2014/main" id="{BB6DDDC7-EE16-439E-B124-4BB34324AC81}"/>
              </a:ext>
            </a:extLst>
          </p:cNvPr>
          <p:cNvSpPr/>
          <p:nvPr/>
        </p:nvSpPr>
        <p:spPr>
          <a:xfrm>
            <a:off x="5079976" y="4198010"/>
            <a:ext cx="187342" cy="914400"/>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5" name="Rectangle 15">
            <a:extLst>
              <a:ext uri="{FF2B5EF4-FFF2-40B4-BE49-F238E27FC236}">
                <a16:creationId xmlns:a16="http://schemas.microsoft.com/office/drawing/2014/main" id="{A3955FCE-ADE0-459F-8A34-E8D6AC881990}"/>
              </a:ext>
            </a:extLst>
          </p:cNvPr>
          <p:cNvSpPr/>
          <p:nvPr/>
        </p:nvSpPr>
        <p:spPr>
          <a:xfrm>
            <a:off x="6491947" y="4191728"/>
            <a:ext cx="187342" cy="914400"/>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6" name="Picture 8" descr="Résultat de recherche d'images pour &quot;fire png&quot;">
            <a:extLst>
              <a:ext uri="{FF2B5EF4-FFF2-40B4-BE49-F238E27FC236}">
                <a16:creationId xmlns:a16="http://schemas.microsoft.com/office/drawing/2014/main" id="{3565BEA8-AFA0-4E2A-BBF7-2A9D2D5677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58EADD10-344A-4699-B08B-2ECDE33374EA}"/>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6" action="ppaction://hlinksldjump"/>
              </a:rPr>
              <a:t>Sommaire</a:t>
            </a:r>
            <a:endParaRPr lang="fr-FR" dirty="0">
              <a:solidFill>
                <a:srgbClr val="FF505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90">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DDE29E02-C417-4743-BE11-9BCE828D60F2}"/>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AED53D13-5FF4-4F04-B865-B531BA58BA5E}"/>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8BABB223-08AA-4B59-9CB8-703CD27745BB}"/>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079A8DCF-05A1-403A-889F-8AF2CF9CF937}"/>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73EFD85B-9A1D-41DE-BE12-AC2357EF5CE3}"/>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13BE251A-A4D7-4C5E-8815-B3DAD962FA9A}"/>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4D488E46-2A44-4038-A710-21831C1BD1B1}"/>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51CAE809-BAFB-4962-894D-43717AD84E68}"/>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C0025397-6F20-46EA-9CBB-F5B3CA8B39C8}"/>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98EC09AF-7DCC-4D75-8E82-157D4F5C9BE1}"/>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CE174E25-843F-4E52-8C1D-54481870F12E}"/>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0" descr="Résultat de recherche d'images pour &quot;diablo II Inventory&quot;">
            <a:extLst>
              <a:ext uri="{FF2B5EF4-FFF2-40B4-BE49-F238E27FC236}">
                <a16:creationId xmlns:a16="http://schemas.microsoft.com/office/drawing/2014/main" id="{50F0ABB4-3194-4688-9BC0-E62744ED89A0}"/>
              </a:ext>
            </a:extLst>
          </p:cNvPr>
          <p:cNvPicPr>
            <a:picLocks noChangeAspect="1"/>
          </p:cNvPicPr>
          <p:nvPr/>
        </p:nvPicPr>
        <p:blipFill>
          <a:blip r:embed="rId5"/>
          <a:srcRect l="55879" t="52427" r="36871" b="37614"/>
          <a:stretch>
            <a:fillRect/>
          </a:stretch>
        </p:blipFill>
        <p:spPr>
          <a:xfrm>
            <a:off x="3316016" y="3760314"/>
            <a:ext cx="538572" cy="554821"/>
          </a:xfrm>
          <a:prstGeom prst="rect">
            <a:avLst/>
          </a:prstGeom>
          <a:noFill/>
          <a:ln cap="flat">
            <a:noFill/>
          </a:ln>
        </p:spPr>
      </p:pic>
      <p:grpSp>
        <p:nvGrpSpPr>
          <p:cNvPr id="14" name="Groupe 41">
            <a:extLst>
              <a:ext uri="{FF2B5EF4-FFF2-40B4-BE49-F238E27FC236}">
                <a16:creationId xmlns:a16="http://schemas.microsoft.com/office/drawing/2014/main" id="{5AF44E54-1056-4EF9-991E-32E1CD5E28D9}"/>
              </a:ext>
            </a:extLst>
          </p:cNvPr>
          <p:cNvGrpSpPr/>
          <p:nvPr/>
        </p:nvGrpSpPr>
        <p:grpSpPr>
          <a:xfrm>
            <a:off x="7514987" y="3332859"/>
            <a:ext cx="869612" cy="587063"/>
            <a:chOff x="7514987" y="3332859"/>
            <a:chExt cx="869612" cy="587063"/>
          </a:xfrm>
        </p:grpSpPr>
        <p:pic>
          <p:nvPicPr>
            <p:cNvPr id="15" name="Picture 8">
              <a:extLst>
                <a:ext uri="{FF2B5EF4-FFF2-40B4-BE49-F238E27FC236}">
                  <a16:creationId xmlns:a16="http://schemas.microsoft.com/office/drawing/2014/main" id="{FF28A43C-9280-4C1F-A1F7-0E1B98D9E07F}"/>
                </a:ext>
              </a:extLst>
            </p:cNvPr>
            <p:cNvPicPr>
              <a:picLocks noChangeAspect="1"/>
            </p:cNvPicPr>
            <p:nvPr/>
          </p:nvPicPr>
          <p:blipFill>
            <a:blip r:embed="rId6"/>
            <a:srcRect l="57397" t="58884" r="37982" b="34954"/>
            <a:stretch>
              <a:fillRect/>
            </a:stretch>
          </p:blipFill>
          <p:spPr>
            <a:xfrm>
              <a:off x="7514987" y="3625623"/>
              <a:ext cx="294299" cy="294299"/>
            </a:xfrm>
            <a:prstGeom prst="rect">
              <a:avLst/>
            </a:prstGeom>
            <a:noFill/>
            <a:ln cap="flat">
              <a:noFill/>
            </a:ln>
          </p:spPr>
        </p:pic>
        <p:pic>
          <p:nvPicPr>
            <p:cNvPr id="16" name="Picture 8">
              <a:extLst>
                <a:ext uri="{FF2B5EF4-FFF2-40B4-BE49-F238E27FC236}">
                  <a16:creationId xmlns:a16="http://schemas.microsoft.com/office/drawing/2014/main" id="{752801D2-E7F8-4AF5-B715-79C04D7B6331}"/>
                </a:ext>
              </a:extLst>
            </p:cNvPr>
            <p:cNvPicPr>
              <a:picLocks noChangeAspect="1"/>
            </p:cNvPicPr>
            <p:nvPr/>
          </p:nvPicPr>
          <p:blipFill>
            <a:blip r:embed="rId6"/>
            <a:srcRect l="57397" t="58884" r="37982" b="34954"/>
            <a:stretch>
              <a:fillRect/>
            </a:stretch>
          </p:blipFill>
          <p:spPr>
            <a:xfrm>
              <a:off x="7514987" y="3347709"/>
              <a:ext cx="294299" cy="294299"/>
            </a:xfrm>
            <a:prstGeom prst="rect">
              <a:avLst/>
            </a:prstGeom>
            <a:noFill/>
            <a:ln cap="flat">
              <a:noFill/>
            </a:ln>
          </p:spPr>
        </p:pic>
        <p:pic>
          <p:nvPicPr>
            <p:cNvPr id="17" name="Picture 8">
              <a:extLst>
                <a:ext uri="{FF2B5EF4-FFF2-40B4-BE49-F238E27FC236}">
                  <a16:creationId xmlns:a16="http://schemas.microsoft.com/office/drawing/2014/main" id="{A09EADBC-DC3E-4360-B8A5-0CCE0CBE8C58}"/>
                </a:ext>
              </a:extLst>
            </p:cNvPr>
            <p:cNvPicPr>
              <a:picLocks noChangeAspect="1"/>
            </p:cNvPicPr>
            <p:nvPr/>
          </p:nvPicPr>
          <p:blipFill>
            <a:blip r:embed="rId6"/>
            <a:srcRect l="57397" t="58884" r="37982" b="34954"/>
            <a:stretch>
              <a:fillRect/>
            </a:stretch>
          </p:blipFill>
          <p:spPr>
            <a:xfrm>
              <a:off x="7800782" y="3346338"/>
              <a:ext cx="294299" cy="294299"/>
            </a:xfrm>
            <a:prstGeom prst="rect">
              <a:avLst/>
            </a:prstGeom>
            <a:noFill/>
            <a:ln cap="flat">
              <a:noFill/>
            </a:ln>
          </p:spPr>
        </p:pic>
        <p:pic>
          <p:nvPicPr>
            <p:cNvPr id="18" name="Picture 8">
              <a:extLst>
                <a:ext uri="{FF2B5EF4-FFF2-40B4-BE49-F238E27FC236}">
                  <a16:creationId xmlns:a16="http://schemas.microsoft.com/office/drawing/2014/main" id="{77E6F202-3FE1-46F1-BFA1-B63884FD63AD}"/>
                </a:ext>
              </a:extLst>
            </p:cNvPr>
            <p:cNvPicPr>
              <a:picLocks noChangeAspect="1"/>
            </p:cNvPicPr>
            <p:nvPr/>
          </p:nvPicPr>
          <p:blipFill>
            <a:blip r:embed="rId6"/>
            <a:srcRect l="57397" t="58884" r="37982" b="34954"/>
            <a:stretch>
              <a:fillRect/>
            </a:stretch>
          </p:blipFill>
          <p:spPr>
            <a:xfrm>
              <a:off x="8090300" y="3346338"/>
              <a:ext cx="294299" cy="294299"/>
            </a:xfrm>
            <a:prstGeom prst="rect">
              <a:avLst/>
            </a:prstGeom>
            <a:noFill/>
            <a:ln cap="flat">
              <a:noFill/>
            </a:ln>
          </p:spPr>
        </p:pic>
        <p:pic>
          <p:nvPicPr>
            <p:cNvPr id="19" name="Picture 30" descr="Résultat de recherche d'images pour &quot;flingue png&quot;">
              <a:extLst>
                <a:ext uri="{FF2B5EF4-FFF2-40B4-BE49-F238E27FC236}">
                  <a16:creationId xmlns:a16="http://schemas.microsoft.com/office/drawing/2014/main" id="{FCF0DACE-7E47-4CF8-8B28-86FE9BB0B0F4}"/>
                </a:ext>
              </a:extLst>
            </p:cNvPr>
            <p:cNvPicPr>
              <a:picLocks noChangeAspect="1"/>
            </p:cNvPicPr>
            <p:nvPr/>
          </p:nvPicPr>
          <p:blipFill>
            <a:blip r:embed="rId7"/>
            <a:srcRect/>
            <a:stretch>
              <a:fillRect/>
            </a:stretch>
          </p:blipFill>
          <p:spPr>
            <a:xfrm>
              <a:off x="7517611" y="3332859"/>
              <a:ext cx="768534" cy="497433"/>
            </a:xfrm>
            <a:prstGeom prst="rect">
              <a:avLst/>
            </a:prstGeom>
            <a:noFill/>
            <a:ln cap="flat">
              <a:noFill/>
            </a:ln>
          </p:spPr>
        </p:pic>
      </p:grpSp>
      <p:pic>
        <p:nvPicPr>
          <p:cNvPr id="20" name="Image 165" descr="Une image contenant assis, table, noir, différent&#10;&#10;Description générée automatiquement">
            <a:extLst>
              <a:ext uri="{FF2B5EF4-FFF2-40B4-BE49-F238E27FC236}">
                <a16:creationId xmlns:a16="http://schemas.microsoft.com/office/drawing/2014/main" id="{123CE5FB-7B30-4BFC-B656-794F07034C51}"/>
              </a:ext>
            </a:extLst>
          </p:cNvPr>
          <p:cNvPicPr>
            <a:picLocks noChangeAspect="1"/>
          </p:cNvPicPr>
          <p:nvPr/>
        </p:nvPicPr>
        <p:blipFill>
          <a:blip r:embed="rId8"/>
          <a:srcRect l="29921" t="42964" r="66078" b="47161"/>
          <a:stretch>
            <a:fillRect/>
          </a:stretch>
        </p:blipFill>
        <p:spPr>
          <a:xfrm>
            <a:off x="3306077" y="2936312"/>
            <a:ext cx="282375" cy="522771"/>
          </a:xfrm>
          <a:prstGeom prst="rect">
            <a:avLst/>
          </a:prstGeom>
          <a:noFill/>
          <a:ln cap="flat">
            <a:noFill/>
          </a:ln>
        </p:spPr>
      </p:pic>
      <p:sp>
        <p:nvSpPr>
          <p:cNvPr id="21" name="Rectangle 118">
            <a:extLst>
              <a:ext uri="{FF2B5EF4-FFF2-40B4-BE49-F238E27FC236}">
                <a16:creationId xmlns:a16="http://schemas.microsoft.com/office/drawing/2014/main" id="{DEB4F045-D5AF-4B56-BDC0-13B4C714A604}"/>
              </a:ext>
            </a:extLst>
          </p:cNvPr>
          <p:cNvSpPr/>
          <p:nvPr/>
        </p:nvSpPr>
        <p:spPr>
          <a:xfrm>
            <a:off x="2223491" y="2922276"/>
            <a:ext cx="290797"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22" name="Rectangle 124">
            <a:extLst>
              <a:ext uri="{FF2B5EF4-FFF2-40B4-BE49-F238E27FC236}">
                <a16:creationId xmlns:a16="http://schemas.microsoft.com/office/drawing/2014/main" id="{7051A427-97EB-4899-B485-01331E734CD9}"/>
              </a:ext>
            </a:extLst>
          </p:cNvPr>
          <p:cNvSpPr/>
          <p:nvPr/>
        </p:nvSpPr>
        <p:spPr>
          <a:xfrm>
            <a:off x="4654835" y="2922276"/>
            <a:ext cx="290248"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23" name="Image 126" descr="Une image contenant assis, table, noir, différent&#10;&#10;Description générée automatiquement">
            <a:extLst>
              <a:ext uri="{FF2B5EF4-FFF2-40B4-BE49-F238E27FC236}">
                <a16:creationId xmlns:a16="http://schemas.microsoft.com/office/drawing/2014/main" id="{6765ABCA-5DD0-464E-9556-D1CDDF52E54E}"/>
              </a:ext>
            </a:extLst>
          </p:cNvPr>
          <p:cNvPicPr>
            <a:picLocks noChangeAspect="1"/>
          </p:cNvPicPr>
          <p:nvPr/>
        </p:nvPicPr>
        <p:blipFill>
          <a:blip r:embed="rId8"/>
          <a:srcRect l="74014" t="54376" r="22250" b="40457"/>
          <a:stretch>
            <a:fillRect/>
          </a:stretch>
        </p:blipFill>
        <p:spPr>
          <a:xfrm>
            <a:off x="2486235" y="4279794"/>
            <a:ext cx="284716" cy="295278"/>
          </a:xfrm>
          <a:prstGeom prst="rect">
            <a:avLst/>
          </a:prstGeom>
          <a:noFill/>
          <a:ln cap="flat">
            <a:noFill/>
          </a:ln>
        </p:spPr>
      </p:pic>
      <p:pic>
        <p:nvPicPr>
          <p:cNvPr id="24" name="Image 132" descr="Une image contenant assis, table, noir, différent&#10;&#10;Description générée automatiquement">
            <a:extLst>
              <a:ext uri="{FF2B5EF4-FFF2-40B4-BE49-F238E27FC236}">
                <a16:creationId xmlns:a16="http://schemas.microsoft.com/office/drawing/2014/main" id="{C1279443-1DEC-411A-9B30-5729383BAA95}"/>
              </a:ext>
            </a:extLst>
          </p:cNvPr>
          <p:cNvPicPr>
            <a:picLocks noChangeAspect="1"/>
          </p:cNvPicPr>
          <p:nvPr/>
        </p:nvPicPr>
        <p:blipFill>
          <a:blip r:embed="rId8"/>
          <a:srcRect l="74014" t="54376" r="22250" b="40457"/>
          <a:stretch>
            <a:fillRect/>
          </a:stretch>
        </p:blipFill>
        <p:spPr>
          <a:xfrm>
            <a:off x="2513457" y="4013841"/>
            <a:ext cx="284716" cy="295278"/>
          </a:xfrm>
          <a:prstGeom prst="rect">
            <a:avLst/>
          </a:prstGeom>
          <a:noFill/>
          <a:ln cap="flat">
            <a:noFill/>
          </a:ln>
        </p:spPr>
      </p:pic>
      <p:pic>
        <p:nvPicPr>
          <p:cNvPr id="25" name="Image 133" descr="Une image contenant assis, table, noir, différent&#10;&#10;Description générée automatiquement">
            <a:extLst>
              <a:ext uri="{FF2B5EF4-FFF2-40B4-BE49-F238E27FC236}">
                <a16:creationId xmlns:a16="http://schemas.microsoft.com/office/drawing/2014/main" id="{ECBD7E3B-0939-4460-AFCC-70A044F11F9B}"/>
              </a:ext>
            </a:extLst>
          </p:cNvPr>
          <p:cNvPicPr>
            <a:picLocks noChangeAspect="1"/>
          </p:cNvPicPr>
          <p:nvPr/>
        </p:nvPicPr>
        <p:blipFill>
          <a:blip r:embed="rId8"/>
          <a:srcRect l="74014" t="54376" r="22250" b="40457"/>
          <a:stretch>
            <a:fillRect/>
          </a:stretch>
        </p:blipFill>
        <p:spPr>
          <a:xfrm>
            <a:off x="2505391" y="3758183"/>
            <a:ext cx="284716" cy="295278"/>
          </a:xfrm>
          <a:prstGeom prst="rect">
            <a:avLst/>
          </a:prstGeom>
          <a:noFill/>
          <a:ln cap="flat">
            <a:noFill/>
          </a:ln>
        </p:spPr>
      </p:pic>
      <p:pic>
        <p:nvPicPr>
          <p:cNvPr id="26" name="Picture 18" descr="Résultat de recherche d'images pour &quot;diablo II Inventory&quot;">
            <a:extLst>
              <a:ext uri="{FF2B5EF4-FFF2-40B4-BE49-F238E27FC236}">
                <a16:creationId xmlns:a16="http://schemas.microsoft.com/office/drawing/2014/main" id="{40FD4277-A946-47FC-9761-CF657BA3560E}"/>
              </a:ext>
            </a:extLst>
          </p:cNvPr>
          <p:cNvPicPr>
            <a:picLocks noChangeAspect="1"/>
          </p:cNvPicPr>
          <p:nvPr/>
        </p:nvPicPr>
        <p:blipFill>
          <a:blip r:embed="rId9"/>
          <a:srcRect l="70876" t="53229" r="20022" b="28723"/>
          <a:stretch>
            <a:fillRect/>
          </a:stretch>
        </p:blipFill>
        <p:spPr>
          <a:xfrm>
            <a:off x="2768885" y="2926080"/>
            <a:ext cx="554830" cy="825136"/>
          </a:xfrm>
          <a:prstGeom prst="rect">
            <a:avLst/>
          </a:prstGeom>
          <a:noFill/>
          <a:ln cap="flat">
            <a:noFill/>
          </a:ln>
        </p:spPr>
      </p:pic>
      <p:pic>
        <p:nvPicPr>
          <p:cNvPr id="27" name="Picture 8">
            <a:extLst>
              <a:ext uri="{FF2B5EF4-FFF2-40B4-BE49-F238E27FC236}">
                <a16:creationId xmlns:a16="http://schemas.microsoft.com/office/drawing/2014/main" id="{AA509FB5-3E77-4C77-9304-724EE6DBCB17}"/>
              </a:ext>
            </a:extLst>
          </p:cNvPr>
          <p:cNvPicPr>
            <a:picLocks noChangeAspect="1"/>
          </p:cNvPicPr>
          <p:nvPr/>
        </p:nvPicPr>
        <p:blipFill>
          <a:blip r:embed="rId6"/>
          <a:srcRect l="79844" t="64949" r="10625" b="22291"/>
          <a:stretch>
            <a:fillRect/>
          </a:stretch>
        </p:blipFill>
        <p:spPr>
          <a:xfrm>
            <a:off x="4120935" y="2936312"/>
            <a:ext cx="551355" cy="553605"/>
          </a:xfrm>
          <a:prstGeom prst="rect">
            <a:avLst/>
          </a:prstGeom>
          <a:noFill/>
          <a:ln cap="flat">
            <a:noFill/>
          </a:ln>
        </p:spPr>
      </p:pic>
      <p:pic>
        <p:nvPicPr>
          <p:cNvPr id="28" name="Image 142" descr="Une image contenant assis, table, noir, différent&#10;&#10;Description générée automatiquement">
            <a:extLst>
              <a:ext uri="{FF2B5EF4-FFF2-40B4-BE49-F238E27FC236}">
                <a16:creationId xmlns:a16="http://schemas.microsoft.com/office/drawing/2014/main" id="{E2A408C6-32E6-4ECC-B7D0-171F0F0C4C85}"/>
              </a:ext>
            </a:extLst>
          </p:cNvPr>
          <p:cNvPicPr>
            <a:picLocks noChangeAspect="1"/>
          </p:cNvPicPr>
          <p:nvPr/>
        </p:nvPicPr>
        <p:blipFill>
          <a:blip r:embed="rId8"/>
          <a:srcRect l="19095" t="57472" r="73495" b="37542"/>
          <a:stretch>
            <a:fillRect/>
          </a:stretch>
        </p:blipFill>
        <p:spPr>
          <a:xfrm>
            <a:off x="3561075" y="3183940"/>
            <a:ext cx="564623" cy="285000"/>
          </a:xfrm>
          <a:prstGeom prst="rect">
            <a:avLst/>
          </a:prstGeom>
          <a:noFill/>
          <a:ln cap="flat">
            <a:noFill/>
          </a:ln>
        </p:spPr>
      </p:pic>
      <p:pic>
        <p:nvPicPr>
          <p:cNvPr id="29" name="Picture 36" descr="Résultat de recherche d'images pour &quot;diablo II Inventory&quot;">
            <a:extLst>
              <a:ext uri="{FF2B5EF4-FFF2-40B4-BE49-F238E27FC236}">
                <a16:creationId xmlns:a16="http://schemas.microsoft.com/office/drawing/2014/main" id="{6D7C1B81-1FBA-464C-9B4A-7D8BB38FF0A5}"/>
              </a:ext>
            </a:extLst>
          </p:cNvPr>
          <p:cNvPicPr>
            <a:picLocks noChangeAspect="1"/>
          </p:cNvPicPr>
          <p:nvPr/>
        </p:nvPicPr>
        <p:blipFill>
          <a:blip r:embed="rId10"/>
          <a:srcRect l="55688" t="55140" r="36625" b="25632"/>
          <a:stretch>
            <a:fillRect/>
          </a:stretch>
        </p:blipFill>
        <p:spPr>
          <a:xfrm>
            <a:off x="3825941" y="3506641"/>
            <a:ext cx="585792" cy="1098880"/>
          </a:xfrm>
          <a:prstGeom prst="rect">
            <a:avLst/>
          </a:prstGeom>
          <a:noFill/>
          <a:ln cap="flat">
            <a:noFill/>
          </a:ln>
        </p:spPr>
      </p:pic>
      <p:pic>
        <p:nvPicPr>
          <p:cNvPr id="30" name="Picture 4">
            <a:extLst>
              <a:ext uri="{FF2B5EF4-FFF2-40B4-BE49-F238E27FC236}">
                <a16:creationId xmlns:a16="http://schemas.microsoft.com/office/drawing/2014/main" id="{90BB96B4-812F-4DBC-81C1-68A59D065B8D}"/>
              </a:ext>
            </a:extLst>
          </p:cNvPr>
          <p:cNvPicPr>
            <a:picLocks noChangeAspect="1"/>
          </p:cNvPicPr>
          <p:nvPr/>
        </p:nvPicPr>
        <p:blipFill>
          <a:blip r:embed="rId4"/>
          <a:srcRect l="52203" t="32675" r="40353" b="56906"/>
          <a:stretch>
            <a:fillRect/>
          </a:stretch>
        </p:blipFill>
        <p:spPr>
          <a:xfrm>
            <a:off x="2792202" y="4042077"/>
            <a:ext cx="561560" cy="570073"/>
          </a:xfrm>
          <a:prstGeom prst="rect">
            <a:avLst/>
          </a:prstGeom>
          <a:noFill/>
          <a:ln cap="flat">
            <a:noFill/>
          </a:ln>
        </p:spPr>
      </p:pic>
      <p:sp>
        <p:nvSpPr>
          <p:cNvPr id="31" name="TextBox 1">
            <a:extLst>
              <a:ext uri="{FF2B5EF4-FFF2-40B4-BE49-F238E27FC236}">
                <a16:creationId xmlns:a16="http://schemas.microsoft.com/office/drawing/2014/main" id="{0543BFB6-C593-4EF0-9461-660351B3E83C}"/>
              </a:ext>
            </a:extLst>
          </p:cNvPr>
          <p:cNvSpPr txBox="1"/>
          <p:nvPr/>
        </p:nvSpPr>
        <p:spPr>
          <a:xfrm>
            <a:off x="4954868" y="907304"/>
            <a:ext cx="2301608"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Moyenne</a:t>
            </a:r>
            <a:r>
              <a:rPr lang="fr-FR" sz="2000" b="1" i="0" u="none" strike="noStrike" kern="1200" cap="none" spc="0" baseline="0">
                <a:solidFill>
                  <a:srgbClr val="FF5050"/>
                </a:solidFill>
                <a:uFillTx/>
                <a:latin typeface="Calibri"/>
              </a:rPr>
              <a:t> (1) </a:t>
            </a:r>
          </a:p>
        </p:txBody>
      </p:sp>
      <p:pic>
        <p:nvPicPr>
          <p:cNvPr id="32" name="Image 148" descr="Une image contenant assis, table, noir, différent&#10;&#10;Description générée automatiquement">
            <a:extLst>
              <a:ext uri="{FF2B5EF4-FFF2-40B4-BE49-F238E27FC236}">
                <a16:creationId xmlns:a16="http://schemas.microsoft.com/office/drawing/2014/main" id="{97C33A8F-731C-4D63-9DB4-89F6131CCAFF}"/>
              </a:ext>
            </a:extLst>
          </p:cNvPr>
          <p:cNvPicPr>
            <a:picLocks noChangeAspect="1"/>
          </p:cNvPicPr>
          <p:nvPr/>
        </p:nvPicPr>
        <p:blipFill>
          <a:blip r:embed="rId8"/>
          <a:srcRect l="74014" t="54376" r="22250" b="40457"/>
          <a:stretch>
            <a:fillRect/>
          </a:stretch>
        </p:blipFill>
        <p:spPr>
          <a:xfrm>
            <a:off x="2772552" y="3746808"/>
            <a:ext cx="284716" cy="295278"/>
          </a:xfrm>
          <a:prstGeom prst="rect">
            <a:avLst/>
          </a:prstGeom>
          <a:noFill/>
          <a:ln cap="flat">
            <a:noFill/>
          </a:ln>
        </p:spPr>
      </p:pic>
      <p:pic>
        <p:nvPicPr>
          <p:cNvPr id="33" name="Picture 8" descr="Résultat de recherche d'images pour &quot;fire png&quot;">
            <a:extLst>
              <a:ext uri="{FF2B5EF4-FFF2-40B4-BE49-F238E27FC236}">
                <a16:creationId xmlns:a16="http://schemas.microsoft.com/office/drawing/2014/main" id="{6143265E-0366-4DE0-83D2-CDBDA46452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C88198CB-7AAA-41E3-85B9-DDBDAB3576E1}"/>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101">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2EB2D763-6872-46AC-A0CC-2A110892E2AC}"/>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904CE0D3-292B-4540-BACA-3668374BEC0A}"/>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5B6C0284-48FD-432B-A89B-14BEB86412C9}"/>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1B2AEDC6-5F78-4F7E-B917-877904187FE1}"/>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2A0AF194-DE2F-42BA-A5B3-DA085C5F1FFB}"/>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53D1E62F-8F27-471E-B7A5-BB8C642F4AA1}"/>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C82C4CEF-0A49-4A26-929E-8F5CBC2A6518}"/>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3911772B-4D6D-44E8-B8B4-827E474D54F3}"/>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D5E245F0-6938-405A-9CB8-D7DB3C4D8FC4}"/>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E92DFE19-D484-4628-B131-4280388E96D3}"/>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BF263150-2A47-4071-AF40-8BE58715BC3B}"/>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0" descr="Résultat de recherche d'images pour &quot;diablo II Inventory&quot;">
            <a:extLst>
              <a:ext uri="{FF2B5EF4-FFF2-40B4-BE49-F238E27FC236}">
                <a16:creationId xmlns:a16="http://schemas.microsoft.com/office/drawing/2014/main" id="{52A36C3E-0C9F-4801-9A13-E86F5F685674}"/>
              </a:ext>
            </a:extLst>
          </p:cNvPr>
          <p:cNvPicPr>
            <a:picLocks noChangeAspect="1"/>
          </p:cNvPicPr>
          <p:nvPr/>
        </p:nvPicPr>
        <p:blipFill>
          <a:blip r:embed="rId5"/>
          <a:srcRect l="55879" t="52427" r="36871" b="37614"/>
          <a:stretch>
            <a:fillRect/>
          </a:stretch>
        </p:blipFill>
        <p:spPr>
          <a:xfrm>
            <a:off x="3316016" y="3760314"/>
            <a:ext cx="538572" cy="554821"/>
          </a:xfrm>
          <a:prstGeom prst="rect">
            <a:avLst/>
          </a:prstGeom>
          <a:noFill/>
          <a:ln cap="flat">
            <a:noFill/>
          </a:ln>
        </p:spPr>
      </p:pic>
      <p:grpSp>
        <p:nvGrpSpPr>
          <p:cNvPr id="14" name="Groupe 41">
            <a:extLst>
              <a:ext uri="{FF2B5EF4-FFF2-40B4-BE49-F238E27FC236}">
                <a16:creationId xmlns:a16="http://schemas.microsoft.com/office/drawing/2014/main" id="{5451D898-CE86-469E-BFB3-9654CAF6C732}"/>
              </a:ext>
            </a:extLst>
          </p:cNvPr>
          <p:cNvGrpSpPr/>
          <p:nvPr/>
        </p:nvGrpSpPr>
        <p:grpSpPr>
          <a:xfrm>
            <a:off x="3323715" y="2933962"/>
            <a:ext cx="792447" cy="534969"/>
            <a:chOff x="3323715" y="2933962"/>
            <a:chExt cx="792447" cy="534969"/>
          </a:xfrm>
        </p:grpSpPr>
        <p:pic>
          <p:nvPicPr>
            <p:cNvPr id="15" name="Picture 8">
              <a:extLst>
                <a:ext uri="{FF2B5EF4-FFF2-40B4-BE49-F238E27FC236}">
                  <a16:creationId xmlns:a16="http://schemas.microsoft.com/office/drawing/2014/main" id="{AA634A78-F0AA-4460-9D41-53071F97F86A}"/>
                </a:ext>
              </a:extLst>
            </p:cNvPr>
            <p:cNvPicPr>
              <a:picLocks noChangeAspect="1"/>
            </p:cNvPicPr>
            <p:nvPr/>
          </p:nvPicPr>
          <p:blipFill>
            <a:blip r:embed="rId6"/>
            <a:srcRect l="57397" t="58884" r="37982" b="34954"/>
            <a:stretch>
              <a:fillRect/>
            </a:stretch>
          </p:blipFill>
          <p:spPr>
            <a:xfrm>
              <a:off x="3323715" y="3200747"/>
              <a:ext cx="268184" cy="268184"/>
            </a:xfrm>
            <a:prstGeom prst="rect">
              <a:avLst/>
            </a:prstGeom>
            <a:noFill/>
            <a:ln cap="flat">
              <a:noFill/>
            </a:ln>
          </p:spPr>
        </p:pic>
        <p:pic>
          <p:nvPicPr>
            <p:cNvPr id="16" name="Picture 8">
              <a:extLst>
                <a:ext uri="{FF2B5EF4-FFF2-40B4-BE49-F238E27FC236}">
                  <a16:creationId xmlns:a16="http://schemas.microsoft.com/office/drawing/2014/main" id="{DA6C8D46-F438-469B-B6F1-A1D06693F484}"/>
                </a:ext>
              </a:extLst>
            </p:cNvPr>
            <p:cNvPicPr>
              <a:picLocks noChangeAspect="1"/>
            </p:cNvPicPr>
            <p:nvPr/>
          </p:nvPicPr>
          <p:blipFill>
            <a:blip r:embed="rId6"/>
            <a:srcRect l="57397" t="58884" r="37982" b="34954"/>
            <a:stretch>
              <a:fillRect/>
            </a:stretch>
          </p:blipFill>
          <p:spPr>
            <a:xfrm>
              <a:off x="3323715" y="2947495"/>
              <a:ext cx="268184" cy="268184"/>
            </a:xfrm>
            <a:prstGeom prst="rect">
              <a:avLst/>
            </a:prstGeom>
            <a:noFill/>
            <a:ln cap="flat">
              <a:noFill/>
            </a:ln>
          </p:spPr>
        </p:pic>
        <p:pic>
          <p:nvPicPr>
            <p:cNvPr id="17" name="Picture 8">
              <a:extLst>
                <a:ext uri="{FF2B5EF4-FFF2-40B4-BE49-F238E27FC236}">
                  <a16:creationId xmlns:a16="http://schemas.microsoft.com/office/drawing/2014/main" id="{682E9F62-6B15-4F06-AAD5-72412278165F}"/>
                </a:ext>
              </a:extLst>
            </p:cNvPr>
            <p:cNvPicPr>
              <a:picLocks noChangeAspect="1"/>
            </p:cNvPicPr>
            <p:nvPr/>
          </p:nvPicPr>
          <p:blipFill>
            <a:blip r:embed="rId6"/>
            <a:srcRect l="57397" t="58884" r="37982" b="34954"/>
            <a:stretch>
              <a:fillRect/>
            </a:stretch>
          </p:blipFill>
          <p:spPr>
            <a:xfrm>
              <a:off x="3584155" y="2946242"/>
              <a:ext cx="268184" cy="268184"/>
            </a:xfrm>
            <a:prstGeom prst="rect">
              <a:avLst/>
            </a:prstGeom>
            <a:noFill/>
            <a:ln cap="flat">
              <a:noFill/>
            </a:ln>
          </p:spPr>
        </p:pic>
        <p:pic>
          <p:nvPicPr>
            <p:cNvPr id="18" name="Picture 8">
              <a:extLst>
                <a:ext uri="{FF2B5EF4-FFF2-40B4-BE49-F238E27FC236}">
                  <a16:creationId xmlns:a16="http://schemas.microsoft.com/office/drawing/2014/main" id="{48BF84EE-C89D-4662-A6A8-64122AE9EEFF}"/>
                </a:ext>
              </a:extLst>
            </p:cNvPr>
            <p:cNvPicPr>
              <a:picLocks noChangeAspect="1"/>
            </p:cNvPicPr>
            <p:nvPr/>
          </p:nvPicPr>
          <p:blipFill>
            <a:blip r:embed="rId6"/>
            <a:srcRect l="57397" t="58884" r="37982" b="34954"/>
            <a:stretch>
              <a:fillRect/>
            </a:stretch>
          </p:blipFill>
          <p:spPr>
            <a:xfrm>
              <a:off x="3847978" y="2946242"/>
              <a:ext cx="268184" cy="268184"/>
            </a:xfrm>
            <a:prstGeom prst="rect">
              <a:avLst/>
            </a:prstGeom>
            <a:noFill/>
            <a:ln cap="flat">
              <a:noFill/>
            </a:ln>
          </p:spPr>
        </p:pic>
        <p:pic>
          <p:nvPicPr>
            <p:cNvPr id="19" name="Picture 30" descr="Résultat de recherche d'images pour &quot;flingue png&quot;">
              <a:extLst>
                <a:ext uri="{FF2B5EF4-FFF2-40B4-BE49-F238E27FC236}">
                  <a16:creationId xmlns:a16="http://schemas.microsoft.com/office/drawing/2014/main" id="{632A0282-4ECB-4669-B8CE-5915878A604E}"/>
                </a:ext>
              </a:extLst>
            </p:cNvPr>
            <p:cNvPicPr>
              <a:picLocks noChangeAspect="1"/>
            </p:cNvPicPr>
            <p:nvPr/>
          </p:nvPicPr>
          <p:blipFill>
            <a:blip r:embed="rId7"/>
            <a:srcRect/>
            <a:stretch>
              <a:fillRect/>
            </a:stretch>
          </p:blipFill>
          <p:spPr>
            <a:xfrm>
              <a:off x="3326102" y="2933962"/>
              <a:ext cx="700348" cy="453295"/>
            </a:xfrm>
            <a:prstGeom prst="rect">
              <a:avLst/>
            </a:prstGeom>
            <a:noFill/>
            <a:ln cap="flat">
              <a:noFill/>
            </a:ln>
          </p:spPr>
        </p:pic>
      </p:grpSp>
      <p:pic>
        <p:nvPicPr>
          <p:cNvPr id="20" name="Image 165" descr="Une image contenant assis, table, noir, différent&#10;&#10;Description générée automatiquement">
            <a:extLst>
              <a:ext uri="{FF2B5EF4-FFF2-40B4-BE49-F238E27FC236}">
                <a16:creationId xmlns:a16="http://schemas.microsoft.com/office/drawing/2014/main" id="{83F15F2E-D15C-4434-90F0-C6F959CF2C31}"/>
              </a:ext>
            </a:extLst>
          </p:cNvPr>
          <p:cNvPicPr>
            <a:picLocks noChangeAspect="1"/>
          </p:cNvPicPr>
          <p:nvPr/>
        </p:nvPicPr>
        <p:blipFill>
          <a:blip r:embed="rId8"/>
          <a:srcRect l="29921" t="42964" r="66078" b="47161"/>
          <a:stretch>
            <a:fillRect/>
          </a:stretch>
        </p:blipFill>
        <p:spPr>
          <a:xfrm>
            <a:off x="2505373" y="2946160"/>
            <a:ext cx="282375" cy="522771"/>
          </a:xfrm>
          <a:prstGeom prst="rect">
            <a:avLst/>
          </a:prstGeom>
          <a:noFill/>
          <a:ln cap="flat">
            <a:noFill/>
          </a:ln>
        </p:spPr>
      </p:pic>
      <p:sp>
        <p:nvSpPr>
          <p:cNvPr id="21" name="Rectangle 118">
            <a:extLst>
              <a:ext uri="{FF2B5EF4-FFF2-40B4-BE49-F238E27FC236}">
                <a16:creationId xmlns:a16="http://schemas.microsoft.com/office/drawing/2014/main" id="{3035308B-9595-40E8-8C54-355475D30447}"/>
              </a:ext>
            </a:extLst>
          </p:cNvPr>
          <p:cNvSpPr/>
          <p:nvPr/>
        </p:nvSpPr>
        <p:spPr>
          <a:xfrm>
            <a:off x="2223491" y="2922276"/>
            <a:ext cx="290797"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22" name="Rectangle 124">
            <a:extLst>
              <a:ext uri="{FF2B5EF4-FFF2-40B4-BE49-F238E27FC236}">
                <a16:creationId xmlns:a16="http://schemas.microsoft.com/office/drawing/2014/main" id="{C8F71971-8515-4B63-8418-29D78707A562}"/>
              </a:ext>
            </a:extLst>
          </p:cNvPr>
          <p:cNvSpPr/>
          <p:nvPr/>
        </p:nvSpPr>
        <p:spPr>
          <a:xfrm>
            <a:off x="4654835" y="2922276"/>
            <a:ext cx="290248"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23" name="Image 126" descr="Une image contenant assis, table, noir, différent&#10;&#10;Description générée automatiquement">
            <a:extLst>
              <a:ext uri="{FF2B5EF4-FFF2-40B4-BE49-F238E27FC236}">
                <a16:creationId xmlns:a16="http://schemas.microsoft.com/office/drawing/2014/main" id="{68AF47B1-4E4C-4F69-8E6D-DB77BE400EAD}"/>
              </a:ext>
            </a:extLst>
          </p:cNvPr>
          <p:cNvPicPr>
            <a:picLocks noChangeAspect="1"/>
          </p:cNvPicPr>
          <p:nvPr/>
        </p:nvPicPr>
        <p:blipFill>
          <a:blip r:embed="rId8"/>
          <a:srcRect l="74014" t="54376" r="22250" b="40457"/>
          <a:stretch>
            <a:fillRect/>
          </a:stretch>
        </p:blipFill>
        <p:spPr>
          <a:xfrm>
            <a:off x="2486235" y="4279794"/>
            <a:ext cx="284716" cy="295278"/>
          </a:xfrm>
          <a:prstGeom prst="rect">
            <a:avLst/>
          </a:prstGeom>
          <a:noFill/>
          <a:ln cap="flat">
            <a:noFill/>
          </a:ln>
        </p:spPr>
      </p:pic>
      <p:pic>
        <p:nvPicPr>
          <p:cNvPr id="24" name="Image 132" descr="Une image contenant assis, table, noir, différent&#10;&#10;Description générée automatiquement">
            <a:extLst>
              <a:ext uri="{FF2B5EF4-FFF2-40B4-BE49-F238E27FC236}">
                <a16:creationId xmlns:a16="http://schemas.microsoft.com/office/drawing/2014/main" id="{97FE8862-BC33-46A9-8350-09CCF2A3D83F}"/>
              </a:ext>
            </a:extLst>
          </p:cNvPr>
          <p:cNvPicPr>
            <a:picLocks noChangeAspect="1"/>
          </p:cNvPicPr>
          <p:nvPr/>
        </p:nvPicPr>
        <p:blipFill>
          <a:blip r:embed="rId8"/>
          <a:srcRect l="74014" t="54376" r="22250" b="40457"/>
          <a:stretch>
            <a:fillRect/>
          </a:stretch>
        </p:blipFill>
        <p:spPr>
          <a:xfrm>
            <a:off x="2513457" y="4013841"/>
            <a:ext cx="284716" cy="295278"/>
          </a:xfrm>
          <a:prstGeom prst="rect">
            <a:avLst/>
          </a:prstGeom>
          <a:noFill/>
          <a:ln cap="flat">
            <a:noFill/>
          </a:ln>
        </p:spPr>
      </p:pic>
      <p:pic>
        <p:nvPicPr>
          <p:cNvPr id="25" name="Image 133" descr="Une image contenant assis, table, noir, différent&#10;&#10;Description générée automatiquement">
            <a:extLst>
              <a:ext uri="{FF2B5EF4-FFF2-40B4-BE49-F238E27FC236}">
                <a16:creationId xmlns:a16="http://schemas.microsoft.com/office/drawing/2014/main" id="{2022CEC6-1B2D-4494-B712-0A981218A9D5}"/>
              </a:ext>
            </a:extLst>
          </p:cNvPr>
          <p:cNvPicPr>
            <a:picLocks noChangeAspect="1"/>
          </p:cNvPicPr>
          <p:nvPr/>
        </p:nvPicPr>
        <p:blipFill>
          <a:blip r:embed="rId8"/>
          <a:srcRect l="74014" t="54376" r="22250" b="40457"/>
          <a:stretch>
            <a:fillRect/>
          </a:stretch>
        </p:blipFill>
        <p:spPr>
          <a:xfrm>
            <a:off x="2505391" y="3758183"/>
            <a:ext cx="284716" cy="295278"/>
          </a:xfrm>
          <a:prstGeom prst="rect">
            <a:avLst/>
          </a:prstGeom>
          <a:noFill/>
          <a:ln cap="flat">
            <a:noFill/>
          </a:ln>
        </p:spPr>
      </p:pic>
      <p:pic>
        <p:nvPicPr>
          <p:cNvPr id="26" name="Picture 18" descr="Résultat de recherche d'images pour &quot;diablo II Inventory&quot;">
            <a:extLst>
              <a:ext uri="{FF2B5EF4-FFF2-40B4-BE49-F238E27FC236}">
                <a16:creationId xmlns:a16="http://schemas.microsoft.com/office/drawing/2014/main" id="{0316A358-708B-4CFB-86BD-E88EBE3A865D}"/>
              </a:ext>
            </a:extLst>
          </p:cNvPr>
          <p:cNvPicPr>
            <a:picLocks noChangeAspect="1"/>
          </p:cNvPicPr>
          <p:nvPr/>
        </p:nvPicPr>
        <p:blipFill>
          <a:blip r:embed="rId9"/>
          <a:srcRect l="70876" t="53229" r="20022" b="28723"/>
          <a:stretch>
            <a:fillRect/>
          </a:stretch>
        </p:blipFill>
        <p:spPr>
          <a:xfrm>
            <a:off x="2768885" y="2926080"/>
            <a:ext cx="554830" cy="825136"/>
          </a:xfrm>
          <a:prstGeom prst="rect">
            <a:avLst/>
          </a:prstGeom>
          <a:noFill/>
          <a:ln cap="flat">
            <a:noFill/>
          </a:ln>
        </p:spPr>
      </p:pic>
      <p:pic>
        <p:nvPicPr>
          <p:cNvPr id="27" name="Picture 8">
            <a:extLst>
              <a:ext uri="{FF2B5EF4-FFF2-40B4-BE49-F238E27FC236}">
                <a16:creationId xmlns:a16="http://schemas.microsoft.com/office/drawing/2014/main" id="{8DDC5AC8-6DF8-406A-A70F-2C54F85C7306}"/>
              </a:ext>
            </a:extLst>
          </p:cNvPr>
          <p:cNvPicPr>
            <a:picLocks noChangeAspect="1"/>
          </p:cNvPicPr>
          <p:nvPr/>
        </p:nvPicPr>
        <p:blipFill>
          <a:blip r:embed="rId6"/>
          <a:srcRect l="79844" t="64949" r="10625" b="22291"/>
          <a:stretch>
            <a:fillRect/>
          </a:stretch>
        </p:blipFill>
        <p:spPr>
          <a:xfrm>
            <a:off x="4120935" y="2936312"/>
            <a:ext cx="551355" cy="553605"/>
          </a:xfrm>
          <a:prstGeom prst="rect">
            <a:avLst/>
          </a:prstGeom>
          <a:noFill/>
          <a:ln cap="flat">
            <a:noFill/>
          </a:ln>
        </p:spPr>
      </p:pic>
      <p:pic>
        <p:nvPicPr>
          <p:cNvPr id="28" name="Image 142" descr="Une image contenant assis, table, noir, différent&#10;&#10;Description générée automatiquement">
            <a:extLst>
              <a:ext uri="{FF2B5EF4-FFF2-40B4-BE49-F238E27FC236}">
                <a16:creationId xmlns:a16="http://schemas.microsoft.com/office/drawing/2014/main" id="{1BD287BC-06EF-4425-851B-062BF650832D}"/>
              </a:ext>
            </a:extLst>
          </p:cNvPr>
          <p:cNvPicPr>
            <a:picLocks noChangeAspect="1"/>
          </p:cNvPicPr>
          <p:nvPr/>
        </p:nvPicPr>
        <p:blipFill>
          <a:blip r:embed="rId8"/>
          <a:srcRect l="19095" t="57472" r="73495" b="37542"/>
          <a:stretch>
            <a:fillRect/>
          </a:stretch>
        </p:blipFill>
        <p:spPr>
          <a:xfrm>
            <a:off x="3561075" y="3183940"/>
            <a:ext cx="564623" cy="285000"/>
          </a:xfrm>
          <a:prstGeom prst="rect">
            <a:avLst/>
          </a:prstGeom>
          <a:noFill/>
          <a:ln cap="flat">
            <a:noFill/>
          </a:ln>
        </p:spPr>
      </p:pic>
      <p:pic>
        <p:nvPicPr>
          <p:cNvPr id="29" name="Picture 36" descr="Résultat de recherche d'images pour &quot;diablo II Inventory&quot;">
            <a:extLst>
              <a:ext uri="{FF2B5EF4-FFF2-40B4-BE49-F238E27FC236}">
                <a16:creationId xmlns:a16="http://schemas.microsoft.com/office/drawing/2014/main" id="{235B7E21-1F0B-4737-BE56-1C2E4DA3F142}"/>
              </a:ext>
            </a:extLst>
          </p:cNvPr>
          <p:cNvPicPr>
            <a:picLocks noChangeAspect="1"/>
          </p:cNvPicPr>
          <p:nvPr/>
        </p:nvPicPr>
        <p:blipFill>
          <a:blip r:embed="rId10"/>
          <a:srcRect l="55688" t="55140" r="36625" b="25632"/>
          <a:stretch>
            <a:fillRect/>
          </a:stretch>
        </p:blipFill>
        <p:spPr>
          <a:xfrm>
            <a:off x="3825941" y="3506641"/>
            <a:ext cx="585792" cy="1098880"/>
          </a:xfrm>
          <a:prstGeom prst="rect">
            <a:avLst/>
          </a:prstGeom>
          <a:noFill/>
          <a:ln cap="flat">
            <a:noFill/>
          </a:ln>
        </p:spPr>
      </p:pic>
      <p:pic>
        <p:nvPicPr>
          <p:cNvPr id="30" name="Picture 4">
            <a:extLst>
              <a:ext uri="{FF2B5EF4-FFF2-40B4-BE49-F238E27FC236}">
                <a16:creationId xmlns:a16="http://schemas.microsoft.com/office/drawing/2014/main" id="{D9F6F3B3-9A26-4A9C-947E-E4A0ED521E04}"/>
              </a:ext>
            </a:extLst>
          </p:cNvPr>
          <p:cNvPicPr>
            <a:picLocks noChangeAspect="1"/>
          </p:cNvPicPr>
          <p:nvPr/>
        </p:nvPicPr>
        <p:blipFill>
          <a:blip r:embed="rId4"/>
          <a:srcRect l="52203" t="32675" r="40353" b="56906"/>
          <a:stretch>
            <a:fillRect/>
          </a:stretch>
        </p:blipFill>
        <p:spPr>
          <a:xfrm>
            <a:off x="2792202" y="4042077"/>
            <a:ext cx="561560" cy="570073"/>
          </a:xfrm>
          <a:prstGeom prst="rect">
            <a:avLst/>
          </a:prstGeom>
          <a:noFill/>
          <a:ln cap="flat">
            <a:noFill/>
          </a:ln>
        </p:spPr>
      </p:pic>
      <p:sp>
        <p:nvSpPr>
          <p:cNvPr id="31" name="TextBox 1">
            <a:extLst>
              <a:ext uri="{FF2B5EF4-FFF2-40B4-BE49-F238E27FC236}">
                <a16:creationId xmlns:a16="http://schemas.microsoft.com/office/drawing/2014/main" id="{94BE3BE3-600B-4151-A3FE-EFC5E9023A5E}"/>
              </a:ext>
            </a:extLst>
          </p:cNvPr>
          <p:cNvSpPr txBox="1"/>
          <p:nvPr/>
        </p:nvSpPr>
        <p:spPr>
          <a:xfrm>
            <a:off x="3588453" y="907304"/>
            <a:ext cx="4919755"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Moyenne</a:t>
            </a:r>
            <a:r>
              <a:rPr lang="fr-FR" sz="2000" b="1" i="0" u="none" strike="noStrike" kern="1200" cap="none" spc="0" baseline="0">
                <a:solidFill>
                  <a:srgbClr val="FF5050"/>
                </a:solidFill>
                <a:uFillTx/>
                <a:latin typeface="Calibri"/>
              </a:rPr>
              <a:t> (1) – Solution 1 en 1 mouvement </a:t>
            </a:r>
          </a:p>
        </p:txBody>
      </p:sp>
      <p:sp>
        <p:nvSpPr>
          <p:cNvPr id="32" name="ZoneTexte 32">
            <a:extLst>
              <a:ext uri="{FF2B5EF4-FFF2-40B4-BE49-F238E27FC236}">
                <a16:creationId xmlns:a16="http://schemas.microsoft.com/office/drawing/2014/main" id="{1EAF374F-5A30-4DAF-9F74-EBF442E70D19}"/>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la clé vers la gauche afin de mettre le pistolet à la place.</a:t>
            </a:r>
          </a:p>
        </p:txBody>
      </p:sp>
      <p:sp>
        <p:nvSpPr>
          <p:cNvPr id="33" name="Forme en L 1">
            <a:extLst>
              <a:ext uri="{FF2B5EF4-FFF2-40B4-BE49-F238E27FC236}">
                <a16:creationId xmlns:a16="http://schemas.microsoft.com/office/drawing/2014/main" id="{782E73C9-5424-4B8F-97FC-0583F334C302}"/>
              </a:ext>
            </a:extLst>
          </p:cNvPr>
          <p:cNvSpPr/>
          <p:nvPr/>
        </p:nvSpPr>
        <p:spPr>
          <a:xfrm rot="5400013">
            <a:off x="3453117" y="2745490"/>
            <a:ext cx="539779" cy="876013"/>
          </a:xfrm>
          <a:custGeom>
            <a:avLst/>
            <a:gdLst>
              <a:gd name="f0" fmla="val 10800000"/>
              <a:gd name="f1" fmla="val 5400000"/>
              <a:gd name="f2" fmla="val 180"/>
              <a:gd name="f3" fmla="val w"/>
              <a:gd name="f4" fmla="val h"/>
              <a:gd name="f5" fmla="val ss"/>
              <a:gd name="f6" fmla="val 0"/>
              <a:gd name="f7" fmla="val 50000"/>
              <a:gd name="f8" fmla="+- 0 0 -90"/>
              <a:gd name="f9" fmla="+- 0 0 -36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min f33 f32"/>
              <a:gd name="f37" fmla="+- f33 0 f32"/>
              <a:gd name="f38" fmla="*/ f36 f7 1"/>
              <a:gd name="f39" fmla="*/ f38 1 100000"/>
              <a:gd name="f40" fmla="+- f30 0 f39"/>
              <a:gd name="f41" fmla="*/ f39 1 2"/>
              <a:gd name="f42" fmla="?: f37 f29 f39"/>
              <a:gd name="f43" fmla="*/ f39 f26 1"/>
              <a:gd name="f44" fmla="+- f40 f30 0"/>
              <a:gd name="f45" fmla="?: f37 f40 f6"/>
              <a:gd name="f46" fmla="*/ f42 f26 1"/>
              <a:gd name="f47" fmla="*/ f40 f26 1"/>
              <a:gd name="f48" fmla="*/ f41 f26 1"/>
              <a:gd name="f49" fmla="*/ f44 1 2"/>
              <a:gd name="f50" fmla="*/ f45 f26 1"/>
              <a:gd name="f51" fmla="*/ f49 f26 1"/>
            </a:gdLst>
            <a:ahLst/>
            <a:cxnLst>
              <a:cxn ang="3cd4">
                <a:pos x="hc" y="t"/>
              </a:cxn>
              <a:cxn ang="0">
                <a:pos x="r" y="vc"/>
              </a:cxn>
              <a:cxn ang="cd4">
                <a:pos x="hc" y="b"/>
              </a:cxn>
              <a:cxn ang="cd2">
                <a:pos x="l" y="vc"/>
              </a:cxn>
              <a:cxn ang="f24">
                <a:pos x="f35" y="f51"/>
              </a:cxn>
              <a:cxn ang="f25">
                <a:pos x="f48" y="f31"/>
              </a:cxn>
            </a:cxnLst>
            <a:rect l="f31" t="f50" r="f46" b="f34"/>
            <a:pathLst>
              <a:path>
                <a:moveTo>
                  <a:pt x="f31" y="f31"/>
                </a:moveTo>
                <a:lnTo>
                  <a:pt x="f43" y="f31"/>
                </a:lnTo>
                <a:lnTo>
                  <a:pt x="f43" y="f47"/>
                </a:lnTo>
                <a:lnTo>
                  <a:pt x="f35" y="f47"/>
                </a:lnTo>
                <a:lnTo>
                  <a:pt x="f35" y="f34"/>
                </a:lnTo>
                <a:lnTo>
                  <a:pt x="f31" y="f34"/>
                </a:lnTo>
                <a:close/>
              </a:path>
            </a:pathLst>
          </a:cu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4" name="Rectangle 10">
            <a:extLst>
              <a:ext uri="{FF2B5EF4-FFF2-40B4-BE49-F238E27FC236}">
                <a16:creationId xmlns:a16="http://schemas.microsoft.com/office/drawing/2014/main" id="{EFA8DF89-3EB0-4F0A-9910-882AC2D80674}"/>
              </a:ext>
            </a:extLst>
          </p:cNvPr>
          <p:cNvSpPr/>
          <p:nvPr/>
        </p:nvSpPr>
        <p:spPr>
          <a:xfrm>
            <a:off x="2501478" y="2936312"/>
            <a:ext cx="298615" cy="540090"/>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35" name="Image 35" descr="Une image contenant assis, table, noir, différent&#10;&#10;Description générée automatiquement">
            <a:extLst>
              <a:ext uri="{FF2B5EF4-FFF2-40B4-BE49-F238E27FC236}">
                <a16:creationId xmlns:a16="http://schemas.microsoft.com/office/drawing/2014/main" id="{81C08AE4-6D87-461C-AB94-2D31CE7C50F4}"/>
              </a:ext>
            </a:extLst>
          </p:cNvPr>
          <p:cNvPicPr>
            <a:picLocks noChangeAspect="1"/>
          </p:cNvPicPr>
          <p:nvPr/>
        </p:nvPicPr>
        <p:blipFill>
          <a:blip r:embed="rId8"/>
          <a:srcRect l="74014" t="54376" r="22250" b="40457"/>
          <a:stretch>
            <a:fillRect/>
          </a:stretch>
        </p:blipFill>
        <p:spPr>
          <a:xfrm>
            <a:off x="2789130" y="3748957"/>
            <a:ext cx="284716" cy="295278"/>
          </a:xfrm>
          <a:prstGeom prst="rect">
            <a:avLst/>
          </a:prstGeom>
          <a:noFill/>
          <a:ln cap="flat">
            <a:noFill/>
          </a:ln>
        </p:spPr>
      </p:pic>
      <p:pic>
        <p:nvPicPr>
          <p:cNvPr id="36" name="Picture 8" descr="Résultat de recherche d'images pour &quot;fire png&quot;">
            <a:extLst>
              <a:ext uri="{FF2B5EF4-FFF2-40B4-BE49-F238E27FC236}">
                <a16:creationId xmlns:a16="http://schemas.microsoft.com/office/drawing/2014/main" id="{5BCDF047-D328-42A0-A9CE-214AD75CF0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D6534AE9-8A77-4199-B867-FEB30724BA4F}"/>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102">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AC4B6018-D302-4DA2-8D9C-DE33C7A411C6}"/>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39D2605A-74B4-4138-A390-84C8BE3B230F}"/>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9D6A0DEA-0674-4B0D-AE4B-24ED69AD5D4B}"/>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28E56221-B558-4AB8-803B-45B5613C6F3C}"/>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9C41DA30-FA07-4B1E-AD8E-158AEDBF14F1}"/>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E2E868BA-4FCF-4C4A-9A13-310E0E7E4645}"/>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A1AF8B8B-AE35-4781-8AFB-DB073F409048}"/>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ED9670FF-FDFF-4874-8C4A-551EBF5AE492}"/>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CA31707F-3F4F-4587-B418-B94E56A7681C}"/>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A498F261-3C61-4FA6-990C-0B5BBEEE753E}"/>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628C40E6-ECD8-4B31-B3BE-8CBF5AE43D8F}"/>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0" descr="Résultat de recherche d'images pour &quot;diablo II Inventory&quot;">
            <a:extLst>
              <a:ext uri="{FF2B5EF4-FFF2-40B4-BE49-F238E27FC236}">
                <a16:creationId xmlns:a16="http://schemas.microsoft.com/office/drawing/2014/main" id="{70F21A77-3739-45F5-8E27-FB106F6F6F0A}"/>
              </a:ext>
            </a:extLst>
          </p:cNvPr>
          <p:cNvPicPr>
            <a:picLocks noChangeAspect="1"/>
          </p:cNvPicPr>
          <p:nvPr/>
        </p:nvPicPr>
        <p:blipFill>
          <a:blip r:embed="rId5"/>
          <a:srcRect l="55879" t="52427" r="36871" b="37614"/>
          <a:stretch>
            <a:fillRect/>
          </a:stretch>
        </p:blipFill>
        <p:spPr>
          <a:xfrm>
            <a:off x="3316016" y="3760314"/>
            <a:ext cx="538572" cy="554821"/>
          </a:xfrm>
          <a:prstGeom prst="rect">
            <a:avLst/>
          </a:prstGeom>
          <a:noFill/>
          <a:ln cap="flat">
            <a:noFill/>
          </a:ln>
        </p:spPr>
      </p:pic>
      <p:pic>
        <p:nvPicPr>
          <p:cNvPr id="14" name="Image 165" descr="Une image contenant assis, table, noir, différent&#10;&#10;Description générée automatiquement">
            <a:extLst>
              <a:ext uri="{FF2B5EF4-FFF2-40B4-BE49-F238E27FC236}">
                <a16:creationId xmlns:a16="http://schemas.microsoft.com/office/drawing/2014/main" id="{3AB42C0A-3685-4BCD-98B2-726CAE5EC51B}"/>
              </a:ext>
            </a:extLst>
          </p:cNvPr>
          <p:cNvPicPr>
            <a:picLocks noChangeAspect="1"/>
          </p:cNvPicPr>
          <p:nvPr/>
        </p:nvPicPr>
        <p:blipFill>
          <a:blip r:embed="rId6"/>
          <a:srcRect l="29921" t="42964" r="66078" b="47161"/>
          <a:stretch>
            <a:fillRect/>
          </a:stretch>
        </p:blipFill>
        <p:spPr>
          <a:xfrm>
            <a:off x="3316016" y="2938717"/>
            <a:ext cx="282375" cy="522771"/>
          </a:xfrm>
          <a:prstGeom prst="rect">
            <a:avLst/>
          </a:prstGeom>
          <a:noFill/>
          <a:ln cap="flat">
            <a:noFill/>
          </a:ln>
        </p:spPr>
      </p:pic>
      <p:sp>
        <p:nvSpPr>
          <p:cNvPr id="15" name="Rectangle 118">
            <a:extLst>
              <a:ext uri="{FF2B5EF4-FFF2-40B4-BE49-F238E27FC236}">
                <a16:creationId xmlns:a16="http://schemas.microsoft.com/office/drawing/2014/main" id="{096DD89E-A918-41E4-99D1-0A8EE8EEB795}"/>
              </a:ext>
            </a:extLst>
          </p:cNvPr>
          <p:cNvSpPr/>
          <p:nvPr/>
        </p:nvSpPr>
        <p:spPr>
          <a:xfrm>
            <a:off x="2223491" y="2922276"/>
            <a:ext cx="290797"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6" name="Rectangle 124">
            <a:extLst>
              <a:ext uri="{FF2B5EF4-FFF2-40B4-BE49-F238E27FC236}">
                <a16:creationId xmlns:a16="http://schemas.microsoft.com/office/drawing/2014/main" id="{62349DA9-FE68-4440-B2EC-4645B2CC831B}"/>
              </a:ext>
            </a:extLst>
          </p:cNvPr>
          <p:cNvSpPr/>
          <p:nvPr/>
        </p:nvSpPr>
        <p:spPr>
          <a:xfrm>
            <a:off x="4654835" y="2922276"/>
            <a:ext cx="290248"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7" name="Image 126" descr="Une image contenant assis, table, noir, différent&#10;&#10;Description générée automatiquement">
            <a:extLst>
              <a:ext uri="{FF2B5EF4-FFF2-40B4-BE49-F238E27FC236}">
                <a16:creationId xmlns:a16="http://schemas.microsoft.com/office/drawing/2014/main" id="{73D78BFF-8AB4-49FD-B9F3-FD1997286E4C}"/>
              </a:ext>
            </a:extLst>
          </p:cNvPr>
          <p:cNvPicPr>
            <a:picLocks noChangeAspect="1"/>
          </p:cNvPicPr>
          <p:nvPr/>
        </p:nvPicPr>
        <p:blipFill>
          <a:blip r:embed="rId6"/>
          <a:srcRect l="74014" t="54376" r="22250" b="40457"/>
          <a:stretch>
            <a:fillRect/>
          </a:stretch>
        </p:blipFill>
        <p:spPr>
          <a:xfrm>
            <a:off x="2486235" y="4279794"/>
            <a:ext cx="284716" cy="295278"/>
          </a:xfrm>
          <a:prstGeom prst="rect">
            <a:avLst/>
          </a:prstGeom>
          <a:noFill/>
          <a:ln cap="flat">
            <a:noFill/>
          </a:ln>
        </p:spPr>
      </p:pic>
      <p:pic>
        <p:nvPicPr>
          <p:cNvPr id="18" name="Image 132" descr="Une image contenant assis, table, noir, différent&#10;&#10;Description générée automatiquement">
            <a:extLst>
              <a:ext uri="{FF2B5EF4-FFF2-40B4-BE49-F238E27FC236}">
                <a16:creationId xmlns:a16="http://schemas.microsoft.com/office/drawing/2014/main" id="{0D33B521-74A5-49E6-9139-1A0BF272B127}"/>
              </a:ext>
            </a:extLst>
          </p:cNvPr>
          <p:cNvPicPr>
            <a:picLocks noChangeAspect="1"/>
          </p:cNvPicPr>
          <p:nvPr/>
        </p:nvPicPr>
        <p:blipFill>
          <a:blip r:embed="rId6"/>
          <a:srcRect l="74014" t="54376" r="22250" b="40457"/>
          <a:stretch>
            <a:fillRect/>
          </a:stretch>
        </p:blipFill>
        <p:spPr>
          <a:xfrm>
            <a:off x="2513457" y="4013841"/>
            <a:ext cx="284716" cy="295278"/>
          </a:xfrm>
          <a:prstGeom prst="rect">
            <a:avLst/>
          </a:prstGeom>
          <a:noFill/>
          <a:ln cap="flat">
            <a:noFill/>
          </a:ln>
        </p:spPr>
      </p:pic>
      <p:pic>
        <p:nvPicPr>
          <p:cNvPr id="19" name="Image 133" descr="Une image contenant assis, table, noir, différent&#10;&#10;Description générée automatiquement">
            <a:extLst>
              <a:ext uri="{FF2B5EF4-FFF2-40B4-BE49-F238E27FC236}">
                <a16:creationId xmlns:a16="http://schemas.microsoft.com/office/drawing/2014/main" id="{302B4F6F-82AE-41E2-9D2E-1B4E77A2FE28}"/>
              </a:ext>
            </a:extLst>
          </p:cNvPr>
          <p:cNvPicPr>
            <a:picLocks noChangeAspect="1"/>
          </p:cNvPicPr>
          <p:nvPr/>
        </p:nvPicPr>
        <p:blipFill>
          <a:blip r:embed="rId6"/>
          <a:srcRect l="74014" t="54376" r="22250" b="40457"/>
          <a:stretch>
            <a:fillRect/>
          </a:stretch>
        </p:blipFill>
        <p:spPr>
          <a:xfrm>
            <a:off x="2505391" y="3758183"/>
            <a:ext cx="284716" cy="295278"/>
          </a:xfrm>
          <a:prstGeom prst="rect">
            <a:avLst/>
          </a:prstGeom>
          <a:noFill/>
          <a:ln cap="flat">
            <a:noFill/>
          </a:ln>
        </p:spPr>
      </p:pic>
      <p:pic>
        <p:nvPicPr>
          <p:cNvPr id="20" name="Picture 18" descr="Résultat de recherche d'images pour &quot;diablo II Inventory&quot;">
            <a:extLst>
              <a:ext uri="{FF2B5EF4-FFF2-40B4-BE49-F238E27FC236}">
                <a16:creationId xmlns:a16="http://schemas.microsoft.com/office/drawing/2014/main" id="{5168377D-369B-4AAF-92EF-7393A898FE65}"/>
              </a:ext>
            </a:extLst>
          </p:cNvPr>
          <p:cNvPicPr>
            <a:picLocks noChangeAspect="1"/>
          </p:cNvPicPr>
          <p:nvPr/>
        </p:nvPicPr>
        <p:blipFill>
          <a:blip r:embed="rId7"/>
          <a:srcRect l="70876" t="53229" r="20022" b="28723"/>
          <a:stretch>
            <a:fillRect/>
          </a:stretch>
        </p:blipFill>
        <p:spPr>
          <a:xfrm>
            <a:off x="2512698" y="2935178"/>
            <a:ext cx="554830" cy="825136"/>
          </a:xfrm>
          <a:prstGeom prst="rect">
            <a:avLst/>
          </a:prstGeom>
          <a:noFill/>
          <a:ln cap="flat">
            <a:noFill/>
          </a:ln>
        </p:spPr>
      </p:pic>
      <p:pic>
        <p:nvPicPr>
          <p:cNvPr id="21" name="Picture 8">
            <a:extLst>
              <a:ext uri="{FF2B5EF4-FFF2-40B4-BE49-F238E27FC236}">
                <a16:creationId xmlns:a16="http://schemas.microsoft.com/office/drawing/2014/main" id="{7949E0B7-57CE-4E3D-8F2C-0A17793A3AF7}"/>
              </a:ext>
            </a:extLst>
          </p:cNvPr>
          <p:cNvPicPr>
            <a:picLocks noChangeAspect="1"/>
          </p:cNvPicPr>
          <p:nvPr/>
        </p:nvPicPr>
        <p:blipFill>
          <a:blip r:embed="rId8"/>
          <a:srcRect l="79844" t="64949" r="10625" b="22291"/>
          <a:stretch>
            <a:fillRect/>
          </a:stretch>
        </p:blipFill>
        <p:spPr>
          <a:xfrm>
            <a:off x="4120935" y="2936312"/>
            <a:ext cx="551355" cy="553605"/>
          </a:xfrm>
          <a:prstGeom prst="rect">
            <a:avLst/>
          </a:prstGeom>
          <a:noFill/>
          <a:ln cap="flat">
            <a:noFill/>
          </a:ln>
        </p:spPr>
      </p:pic>
      <p:pic>
        <p:nvPicPr>
          <p:cNvPr id="22" name="Image 142" descr="Une image contenant assis, table, noir, différent&#10;&#10;Description générée automatiquement">
            <a:extLst>
              <a:ext uri="{FF2B5EF4-FFF2-40B4-BE49-F238E27FC236}">
                <a16:creationId xmlns:a16="http://schemas.microsoft.com/office/drawing/2014/main" id="{44A83607-33F7-4B11-847B-2AEBEFD893E6}"/>
              </a:ext>
            </a:extLst>
          </p:cNvPr>
          <p:cNvPicPr>
            <a:picLocks noChangeAspect="1"/>
          </p:cNvPicPr>
          <p:nvPr/>
        </p:nvPicPr>
        <p:blipFill>
          <a:blip r:embed="rId6"/>
          <a:srcRect l="19095" t="57472" r="73495" b="37542"/>
          <a:stretch>
            <a:fillRect/>
          </a:stretch>
        </p:blipFill>
        <p:spPr>
          <a:xfrm>
            <a:off x="3561075" y="3183940"/>
            <a:ext cx="564623" cy="285000"/>
          </a:xfrm>
          <a:prstGeom prst="rect">
            <a:avLst/>
          </a:prstGeom>
          <a:noFill/>
          <a:ln cap="flat">
            <a:noFill/>
          </a:ln>
        </p:spPr>
      </p:pic>
      <p:pic>
        <p:nvPicPr>
          <p:cNvPr id="23" name="Picture 36" descr="Résultat de recherche d'images pour &quot;diablo II Inventory&quot;">
            <a:extLst>
              <a:ext uri="{FF2B5EF4-FFF2-40B4-BE49-F238E27FC236}">
                <a16:creationId xmlns:a16="http://schemas.microsoft.com/office/drawing/2014/main" id="{55378626-B3DE-4D6F-AE69-B134BC44480D}"/>
              </a:ext>
            </a:extLst>
          </p:cNvPr>
          <p:cNvPicPr>
            <a:picLocks noChangeAspect="1"/>
          </p:cNvPicPr>
          <p:nvPr/>
        </p:nvPicPr>
        <p:blipFill>
          <a:blip r:embed="rId9"/>
          <a:srcRect l="55688" t="55140" r="36625" b="25632"/>
          <a:stretch>
            <a:fillRect/>
          </a:stretch>
        </p:blipFill>
        <p:spPr>
          <a:xfrm>
            <a:off x="3825941" y="3506641"/>
            <a:ext cx="585792" cy="1098880"/>
          </a:xfrm>
          <a:prstGeom prst="rect">
            <a:avLst/>
          </a:prstGeom>
          <a:noFill/>
          <a:ln cap="flat">
            <a:noFill/>
          </a:ln>
        </p:spPr>
      </p:pic>
      <p:pic>
        <p:nvPicPr>
          <p:cNvPr id="24" name="Picture 4">
            <a:extLst>
              <a:ext uri="{FF2B5EF4-FFF2-40B4-BE49-F238E27FC236}">
                <a16:creationId xmlns:a16="http://schemas.microsoft.com/office/drawing/2014/main" id="{651311E6-1180-429A-B386-5079ED0708B2}"/>
              </a:ext>
            </a:extLst>
          </p:cNvPr>
          <p:cNvPicPr>
            <a:picLocks noChangeAspect="1"/>
          </p:cNvPicPr>
          <p:nvPr/>
        </p:nvPicPr>
        <p:blipFill>
          <a:blip r:embed="rId4"/>
          <a:srcRect l="52203" t="32675" r="40353" b="56906"/>
          <a:stretch>
            <a:fillRect/>
          </a:stretch>
        </p:blipFill>
        <p:spPr>
          <a:xfrm>
            <a:off x="2792202" y="4042077"/>
            <a:ext cx="561560" cy="570073"/>
          </a:xfrm>
          <a:prstGeom prst="rect">
            <a:avLst/>
          </a:prstGeom>
          <a:noFill/>
          <a:ln cap="flat">
            <a:noFill/>
          </a:ln>
        </p:spPr>
      </p:pic>
      <p:sp>
        <p:nvSpPr>
          <p:cNvPr id="25" name="TextBox 1">
            <a:extLst>
              <a:ext uri="{FF2B5EF4-FFF2-40B4-BE49-F238E27FC236}">
                <a16:creationId xmlns:a16="http://schemas.microsoft.com/office/drawing/2014/main" id="{FEA261A3-8EF7-4423-A8AC-4B32CC78BEFA}"/>
              </a:ext>
            </a:extLst>
          </p:cNvPr>
          <p:cNvSpPr txBox="1"/>
          <p:nvPr/>
        </p:nvSpPr>
        <p:spPr>
          <a:xfrm>
            <a:off x="3588453" y="907304"/>
            <a:ext cx="4919755"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Moyenne</a:t>
            </a:r>
            <a:r>
              <a:rPr lang="fr-FR" sz="2000" b="1" i="0" u="none" strike="noStrike" kern="1200" cap="none" spc="0" baseline="0">
                <a:solidFill>
                  <a:srgbClr val="FF5050"/>
                </a:solidFill>
                <a:uFillTx/>
                <a:latin typeface="Calibri"/>
              </a:rPr>
              <a:t> (1) – Solution 2 en 1 mouvement </a:t>
            </a:r>
          </a:p>
        </p:txBody>
      </p:sp>
      <p:sp>
        <p:nvSpPr>
          <p:cNvPr id="26" name="ZoneTexte 32">
            <a:extLst>
              <a:ext uri="{FF2B5EF4-FFF2-40B4-BE49-F238E27FC236}">
                <a16:creationId xmlns:a16="http://schemas.microsoft.com/office/drawing/2014/main" id="{5B1AD9D4-24A3-49AF-8506-598ADC2F89DD}"/>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la hache vers la gauche afin de mettre le pistolet à la place.</a:t>
            </a:r>
          </a:p>
        </p:txBody>
      </p:sp>
      <p:grpSp>
        <p:nvGrpSpPr>
          <p:cNvPr id="27" name="Groupe 3">
            <a:extLst>
              <a:ext uri="{FF2B5EF4-FFF2-40B4-BE49-F238E27FC236}">
                <a16:creationId xmlns:a16="http://schemas.microsoft.com/office/drawing/2014/main" id="{929AC8BA-C0DC-4110-A1E8-C9AE6C7566F8}"/>
              </a:ext>
            </a:extLst>
          </p:cNvPr>
          <p:cNvGrpSpPr/>
          <p:nvPr/>
        </p:nvGrpSpPr>
        <p:grpSpPr>
          <a:xfrm>
            <a:off x="3045061" y="3478962"/>
            <a:ext cx="832533" cy="550368"/>
            <a:chOff x="3045061" y="3478962"/>
            <a:chExt cx="832533" cy="550368"/>
          </a:xfrm>
        </p:grpSpPr>
        <p:grpSp>
          <p:nvGrpSpPr>
            <p:cNvPr id="28" name="Groupe 41">
              <a:extLst>
                <a:ext uri="{FF2B5EF4-FFF2-40B4-BE49-F238E27FC236}">
                  <a16:creationId xmlns:a16="http://schemas.microsoft.com/office/drawing/2014/main" id="{3414575D-0608-4A6C-AC42-2D81E450DFCD}"/>
                </a:ext>
              </a:extLst>
            </p:cNvPr>
            <p:cNvGrpSpPr/>
            <p:nvPr/>
          </p:nvGrpSpPr>
          <p:grpSpPr>
            <a:xfrm>
              <a:off x="3045061" y="3478962"/>
              <a:ext cx="830156" cy="534979"/>
              <a:chOff x="3045061" y="3478962"/>
              <a:chExt cx="830156" cy="534979"/>
            </a:xfrm>
          </p:grpSpPr>
          <p:pic>
            <p:nvPicPr>
              <p:cNvPr id="29" name="Picture 8">
                <a:extLst>
                  <a:ext uri="{FF2B5EF4-FFF2-40B4-BE49-F238E27FC236}">
                    <a16:creationId xmlns:a16="http://schemas.microsoft.com/office/drawing/2014/main" id="{97EFDF3A-8361-4BD8-8C2D-F9B6AD6D9B5A}"/>
                  </a:ext>
                </a:extLst>
              </p:cNvPr>
              <p:cNvPicPr>
                <a:picLocks noChangeAspect="1"/>
              </p:cNvPicPr>
              <p:nvPr/>
            </p:nvPicPr>
            <p:blipFill>
              <a:blip r:embed="rId8"/>
              <a:srcRect l="57397" t="58884" r="37982" b="34954"/>
              <a:stretch>
                <a:fillRect/>
              </a:stretch>
            </p:blipFill>
            <p:spPr>
              <a:xfrm>
                <a:off x="3045061" y="3745757"/>
                <a:ext cx="280949" cy="268184"/>
              </a:xfrm>
              <a:prstGeom prst="rect">
                <a:avLst/>
              </a:prstGeom>
              <a:noFill/>
              <a:ln cap="flat">
                <a:noFill/>
              </a:ln>
            </p:spPr>
          </p:pic>
          <p:pic>
            <p:nvPicPr>
              <p:cNvPr id="30" name="Picture 8">
                <a:extLst>
                  <a:ext uri="{FF2B5EF4-FFF2-40B4-BE49-F238E27FC236}">
                    <a16:creationId xmlns:a16="http://schemas.microsoft.com/office/drawing/2014/main" id="{9E4FD32A-CB0A-4804-812F-66022979CB7B}"/>
                  </a:ext>
                </a:extLst>
              </p:cNvPr>
              <p:cNvPicPr>
                <a:picLocks noChangeAspect="1"/>
              </p:cNvPicPr>
              <p:nvPr/>
            </p:nvPicPr>
            <p:blipFill>
              <a:blip r:embed="rId8"/>
              <a:srcRect l="57397" t="58884" r="37982" b="34954"/>
              <a:stretch>
                <a:fillRect/>
              </a:stretch>
            </p:blipFill>
            <p:spPr>
              <a:xfrm>
                <a:off x="3045061" y="3492505"/>
                <a:ext cx="280949" cy="268184"/>
              </a:xfrm>
              <a:prstGeom prst="rect">
                <a:avLst/>
              </a:prstGeom>
              <a:noFill/>
              <a:ln cap="flat">
                <a:noFill/>
              </a:ln>
            </p:spPr>
          </p:pic>
          <p:pic>
            <p:nvPicPr>
              <p:cNvPr id="31" name="Picture 8">
                <a:extLst>
                  <a:ext uri="{FF2B5EF4-FFF2-40B4-BE49-F238E27FC236}">
                    <a16:creationId xmlns:a16="http://schemas.microsoft.com/office/drawing/2014/main" id="{ACA97FE3-C35C-4323-BD1F-AA4E9AAAEE9B}"/>
                  </a:ext>
                </a:extLst>
              </p:cNvPr>
              <p:cNvPicPr>
                <a:picLocks noChangeAspect="1"/>
              </p:cNvPicPr>
              <p:nvPr/>
            </p:nvPicPr>
            <p:blipFill>
              <a:blip r:embed="rId8"/>
              <a:srcRect l="57397" t="58884" r="37982" b="34954"/>
              <a:stretch>
                <a:fillRect/>
              </a:stretch>
            </p:blipFill>
            <p:spPr>
              <a:xfrm>
                <a:off x="3317891" y="3491252"/>
                <a:ext cx="280949" cy="268184"/>
              </a:xfrm>
              <a:prstGeom prst="rect">
                <a:avLst/>
              </a:prstGeom>
              <a:noFill/>
              <a:ln cap="flat">
                <a:noFill/>
              </a:ln>
            </p:spPr>
          </p:pic>
          <p:pic>
            <p:nvPicPr>
              <p:cNvPr id="32" name="Picture 8">
                <a:extLst>
                  <a:ext uri="{FF2B5EF4-FFF2-40B4-BE49-F238E27FC236}">
                    <a16:creationId xmlns:a16="http://schemas.microsoft.com/office/drawing/2014/main" id="{C18E4B17-E580-4211-9A35-CE9094CC331B}"/>
                  </a:ext>
                </a:extLst>
              </p:cNvPr>
              <p:cNvPicPr>
                <a:picLocks noChangeAspect="1"/>
              </p:cNvPicPr>
              <p:nvPr/>
            </p:nvPicPr>
            <p:blipFill>
              <a:blip r:embed="rId8"/>
              <a:srcRect l="57397" t="58884" r="37982" b="34954"/>
              <a:stretch>
                <a:fillRect/>
              </a:stretch>
            </p:blipFill>
            <p:spPr>
              <a:xfrm>
                <a:off x="3594268" y="3491252"/>
                <a:ext cx="280949" cy="268184"/>
              </a:xfrm>
              <a:prstGeom prst="rect">
                <a:avLst/>
              </a:prstGeom>
              <a:noFill/>
              <a:ln cap="flat">
                <a:noFill/>
              </a:ln>
            </p:spPr>
          </p:pic>
          <p:pic>
            <p:nvPicPr>
              <p:cNvPr id="33" name="Picture 30" descr="Résultat de recherche d'images pour &quot;flingue png&quot;">
                <a:extLst>
                  <a:ext uri="{FF2B5EF4-FFF2-40B4-BE49-F238E27FC236}">
                    <a16:creationId xmlns:a16="http://schemas.microsoft.com/office/drawing/2014/main" id="{8AC81B09-B144-4E02-9128-08C4C794C6B2}"/>
                  </a:ext>
                </a:extLst>
              </p:cNvPr>
              <p:cNvPicPr>
                <a:picLocks noChangeAspect="1"/>
              </p:cNvPicPr>
              <p:nvPr/>
            </p:nvPicPr>
            <p:blipFill>
              <a:blip r:embed="rId10"/>
              <a:srcRect/>
              <a:stretch>
                <a:fillRect/>
              </a:stretch>
            </p:blipFill>
            <p:spPr>
              <a:xfrm>
                <a:off x="3047567" y="3478962"/>
                <a:ext cx="733659" cy="453295"/>
              </a:xfrm>
              <a:prstGeom prst="rect">
                <a:avLst/>
              </a:prstGeom>
              <a:noFill/>
              <a:ln cap="flat">
                <a:noFill/>
              </a:ln>
            </p:spPr>
          </p:pic>
        </p:grpSp>
        <p:sp>
          <p:nvSpPr>
            <p:cNvPr id="34" name="Forme en L 1">
              <a:extLst>
                <a:ext uri="{FF2B5EF4-FFF2-40B4-BE49-F238E27FC236}">
                  <a16:creationId xmlns:a16="http://schemas.microsoft.com/office/drawing/2014/main" id="{8D3AA457-0629-453E-8165-6ECFF9090750}"/>
                </a:ext>
              </a:extLst>
            </p:cNvPr>
            <p:cNvSpPr/>
            <p:nvPr/>
          </p:nvSpPr>
          <p:spPr>
            <a:xfrm rot="5400013">
              <a:off x="3192631" y="3344367"/>
              <a:ext cx="539779" cy="830147"/>
            </a:xfrm>
            <a:custGeom>
              <a:avLst/>
              <a:gdLst>
                <a:gd name="f0" fmla="val 10800000"/>
                <a:gd name="f1" fmla="val 5400000"/>
                <a:gd name="f2" fmla="val 180"/>
                <a:gd name="f3" fmla="val w"/>
                <a:gd name="f4" fmla="val h"/>
                <a:gd name="f5" fmla="val ss"/>
                <a:gd name="f6" fmla="val 0"/>
                <a:gd name="f7" fmla="val 50000"/>
                <a:gd name="f8" fmla="+- 0 0 -90"/>
                <a:gd name="f9" fmla="+- 0 0 -36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min f33 f32"/>
                <a:gd name="f37" fmla="+- f33 0 f32"/>
                <a:gd name="f38" fmla="*/ f36 f7 1"/>
                <a:gd name="f39" fmla="*/ f38 1 100000"/>
                <a:gd name="f40" fmla="+- f30 0 f39"/>
                <a:gd name="f41" fmla="*/ f39 1 2"/>
                <a:gd name="f42" fmla="?: f37 f29 f39"/>
                <a:gd name="f43" fmla="*/ f39 f26 1"/>
                <a:gd name="f44" fmla="+- f40 f30 0"/>
                <a:gd name="f45" fmla="?: f37 f40 f6"/>
                <a:gd name="f46" fmla="*/ f42 f26 1"/>
                <a:gd name="f47" fmla="*/ f40 f26 1"/>
                <a:gd name="f48" fmla="*/ f41 f26 1"/>
                <a:gd name="f49" fmla="*/ f44 1 2"/>
                <a:gd name="f50" fmla="*/ f45 f26 1"/>
                <a:gd name="f51" fmla="*/ f49 f26 1"/>
              </a:gdLst>
              <a:ahLst/>
              <a:cxnLst>
                <a:cxn ang="3cd4">
                  <a:pos x="hc" y="t"/>
                </a:cxn>
                <a:cxn ang="0">
                  <a:pos x="r" y="vc"/>
                </a:cxn>
                <a:cxn ang="cd4">
                  <a:pos x="hc" y="b"/>
                </a:cxn>
                <a:cxn ang="cd2">
                  <a:pos x="l" y="vc"/>
                </a:cxn>
                <a:cxn ang="f24">
                  <a:pos x="f35" y="f51"/>
                </a:cxn>
                <a:cxn ang="f25">
                  <a:pos x="f48" y="f31"/>
                </a:cxn>
              </a:cxnLst>
              <a:rect l="f31" t="f50" r="f46" b="f34"/>
              <a:pathLst>
                <a:path>
                  <a:moveTo>
                    <a:pt x="f31" y="f31"/>
                  </a:moveTo>
                  <a:lnTo>
                    <a:pt x="f43" y="f31"/>
                  </a:lnTo>
                  <a:lnTo>
                    <a:pt x="f43" y="f47"/>
                  </a:lnTo>
                  <a:lnTo>
                    <a:pt x="f35" y="f47"/>
                  </a:lnTo>
                  <a:lnTo>
                    <a:pt x="f35" y="f34"/>
                  </a:lnTo>
                  <a:lnTo>
                    <a:pt x="f31" y="f34"/>
                  </a:lnTo>
                  <a:close/>
                </a:path>
              </a:pathLst>
            </a:cu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grpSp>
      <p:sp>
        <p:nvSpPr>
          <p:cNvPr id="35" name="Rectangle 10">
            <a:extLst>
              <a:ext uri="{FF2B5EF4-FFF2-40B4-BE49-F238E27FC236}">
                <a16:creationId xmlns:a16="http://schemas.microsoft.com/office/drawing/2014/main" id="{135D94D9-0C27-49D9-8D2C-3D4A3EF12E36}"/>
              </a:ext>
            </a:extLst>
          </p:cNvPr>
          <p:cNvSpPr/>
          <p:nvPr/>
        </p:nvSpPr>
        <p:spPr>
          <a:xfrm>
            <a:off x="2501478" y="2936312"/>
            <a:ext cx="549161" cy="821871"/>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36" name="Image 36" descr="Une image contenant assis, table, noir, différent&#10;&#10;Description générée automatiquement">
            <a:extLst>
              <a:ext uri="{FF2B5EF4-FFF2-40B4-BE49-F238E27FC236}">
                <a16:creationId xmlns:a16="http://schemas.microsoft.com/office/drawing/2014/main" id="{A020322E-67B5-470D-9D2E-94686F87A1F9}"/>
              </a:ext>
            </a:extLst>
          </p:cNvPr>
          <p:cNvPicPr>
            <a:picLocks noChangeAspect="1"/>
          </p:cNvPicPr>
          <p:nvPr/>
        </p:nvPicPr>
        <p:blipFill>
          <a:blip r:embed="rId6"/>
          <a:srcRect l="74014" t="54376" r="22250" b="40457"/>
          <a:stretch>
            <a:fillRect/>
          </a:stretch>
        </p:blipFill>
        <p:spPr>
          <a:xfrm>
            <a:off x="2790108" y="3767702"/>
            <a:ext cx="284716" cy="295278"/>
          </a:xfrm>
          <a:prstGeom prst="rect">
            <a:avLst/>
          </a:prstGeom>
          <a:noFill/>
          <a:ln cap="flat">
            <a:noFill/>
          </a:ln>
        </p:spPr>
      </p:pic>
      <p:pic>
        <p:nvPicPr>
          <p:cNvPr id="37" name="Picture 8" descr="Résultat de recherche d'images pour &quot;fire png&quot;">
            <a:extLst>
              <a:ext uri="{FF2B5EF4-FFF2-40B4-BE49-F238E27FC236}">
                <a16:creationId xmlns:a16="http://schemas.microsoft.com/office/drawing/2014/main" id="{7F100328-FE6A-4762-824D-0CEBBD96DC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FC7E32CC-91AD-4499-A15B-8011B38ABCD0}"/>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888AA199-46BD-4444-B1AA-7A458E0BCEF6}"/>
              </a:ext>
            </a:extLst>
          </p:cNvPr>
          <p:cNvSpPr/>
          <p:nvPr/>
        </p:nvSpPr>
        <p:spPr>
          <a:xfrm>
            <a:off x="1695233" y="1118585"/>
            <a:ext cx="1459720" cy="5623294"/>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 name="Rectangle 13">
            <a:extLst>
              <a:ext uri="{FF2B5EF4-FFF2-40B4-BE49-F238E27FC236}">
                <a16:creationId xmlns:a16="http://schemas.microsoft.com/office/drawing/2014/main" id="{9802E2CE-469D-4B35-BC87-85E377D572AF}"/>
              </a:ext>
            </a:extLst>
          </p:cNvPr>
          <p:cNvSpPr/>
          <p:nvPr/>
        </p:nvSpPr>
        <p:spPr>
          <a:xfrm>
            <a:off x="9037051" y="1118585"/>
            <a:ext cx="1459720" cy="5623294"/>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4" name="Picture 4" descr="ABCDEFGHIJKLMNOPQRSTUVWXYZ">
            <a:extLst>
              <a:ext uri="{FF2B5EF4-FFF2-40B4-BE49-F238E27FC236}">
                <a16:creationId xmlns:a16="http://schemas.microsoft.com/office/drawing/2014/main" id="{2B2252A1-E00D-4270-A8EA-C22C9BEA4587}"/>
              </a:ext>
            </a:extLst>
          </p:cNvPr>
          <p:cNvPicPr>
            <a:picLocks noChangeAspect="1"/>
          </p:cNvPicPr>
          <p:nvPr/>
        </p:nvPicPr>
        <p:blipFill>
          <a:blip r:embed="rId2"/>
          <a:srcRect/>
          <a:stretch>
            <a:fillRect/>
          </a:stretch>
        </p:blipFill>
        <p:spPr>
          <a:xfrm>
            <a:off x="4615863" y="340632"/>
            <a:ext cx="2960269" cy="359240"/>
          </a:xfrm>
          <a:prstGeom prst="rect">
            <a:avLst/>
          </a:prstGeom>
          <a:noFill/>
          <a:ln cap="flat">
            <a:noFill/>
          </a:ln>
        </p:spPr>
      </p:pic>
      <p:sp>
        <p:nvSpPr>
          <p:cNvPr id="5" name="TextBox 1">
            <a:extLst>
              <a:ext uri="{FF2B5EF4-FFF2-40B4-BE49-F238E27FC236}">
                <a16:creationId xmlns:a16="http://schemas.microsoft.com/office/drawing/2014/main" id="{40282525-CE41-4D5E-B5D0-17B18AF6CE4F}"/>
              </a:ext>
            </a:extLst>
          </p:cNvPr>
          <p:cNvSpPr txBox="1"/>
          <p:nvPr/>
        </p:nvSpPr>
        <p:spPr>
          <a:xfrm>
            <a:off x="0" y="923333"/>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VUE EN JEU</a:t>
            </a:r>
            <a:endParaRPr lang="fr-FR" sz="2000" b="1" i="0" u="none" strike="noStrike" kern="1200" cap="none" spc="0" baseline="0">
              <a:solidFill>
                <a:srgbClr val="FF5050"/>
              </a:solidFill>
              <a:uFillTx/>
              <a:latin typeface="Calibri"/>
            </a:endParaRPr>
          </a:p>
        </p:txBody>
      </p:sp>
      <p:pic>
        <p:nvPicPr>
          <p:cNvPr id="6" name="Picture 4" descr="A picture containing sitting, small, street, orange&#10;&#10;Description automatically generated">
            <a:extLst>
              <a:ext uri="{FF2B5EF4-FFF2-40B4-BE49-F238E27FC236}">
                <a16:creationId xmlns:a16="http://schemas.microsoft.com/office/drawing/2014/main" id="{5EBD1F97-1569-4EAE-9ADF-67CAC22C4CDF}"/>
              </a:ext>
            </a:extLst>
          </p:cNvPr>
          <p:cNvPicPr>
            <a:picLocks noChangeAspect="1"/>
          </p:cNvPicPr>
          <p:nvPr/>
        </p:nvPicPr>
        <p:blipFill>
          <a:blip r:embed="rId3"/>
          <a:srcRect t="9637"/>
          <a:stretch>
            <a:fillRect/>
          </a:stretch>
        </p:blipFill>
        <p:spPr>
          <a:xfrm>
            <a:off x="1695224" y="1248357"/>
            <a:ext cx="8772515" cy="4291928"/>
          </a:xfrm>
          <a:prstGeom prst="rect">
            <a:avLst/>
          </a:prstGeom>
          <a:noFill/>
          <a:ln cap="flat">
            <a:noFill/>
          </a:ln>
        </p:spPr>
      </p:pic>
      <p:sp>
        <p:nvSpPr>
          <p:cNvPr id="7" name="TextBox 4">
            <a:extLst>
              <a:ext uri="{FF2B5EF4-FFF2-40B4-BE49-F238E27FC236}">
                <a16:creationId xmlns:a16="http://schemas.microsoft.com/office/drawing/2014/main" id="{5A86498A-F7EC-4D38-A333-AD6D596EF09D}"/>
              </a:ext>
            </a:extLst>
          </p:cNvPr>
          <p:cNvSpPr txBox="1"/>
          <p:nvPr/>
        </p:nvSpPr>
        <p:spPr>
          <a:xfrm>
            <a:off x="2155826" y="5247476"/>
            <a:ext cx="8762996" cy="1200332"/>
          </a:xfrm>
          <a:prstGeom prst="rect">
            <a:avLst/>
          </a:prstGeom>
          <a:noFill/>
          <a:ln cap="flat">
            <a:noFill/>
          </a:ln>
        </p:spPr>
        <p:txBody>
          <a:bodyPr vert="horz" wrap="square" lIns="91440" tIns="45720" rIns="91440" bIns="45720" anchor="t" anchorCtr="0" compatLnSpc="1">
            <a:spAutoFit/>
          </a:bodyPr>
          <a:lstStyle/>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Vue type Diablo, à la 3eme personne. On voit le personnage au centre et le système d’inventaire vient se mettre par-dessus le jeu.</a:t>
            </a:r>
          </a:p>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0" cap="none" spc="0" baseline="0" dirty="0">
                <a:solidFill>
                  <a:srgbClr val="FF5050"/>
                </a:solidFill>
                <a:uFillTx/>
                <a:latin typeface="Calibri"/>
              </a:rPr>
              <a:t>Le coffre à droite est ouvert et propose un item que le joueur devra glisser dans son inventaire.</a:t>
            </a:r>
            <a:endParaRPr lang="fr-FR" sz="1800" b="0" i="0" u="none" strike="noStrike" kern="1200" cap="none" spc="0" baseline="0" dirty="0">
              <a:solidFill>
                <a:srgbClr val="FF5050"/>
              </a:solidFill>
              <a:uFillTx/>
              <a:latin typeface="Calibri"/>
            </a:endParaRPr>
          </a:p>
        </p:txBody>
      </p:sp>
      <p:pic>
        <p:nvPicPr>
          <p:cNvPr id="8" name="Picture 8">
            <a:extLst>
              <a:ext uri="{FF2B5EF4-FFF2-40B4-BE49-F238E27FC236}">
                <a16:creationId xmlns:a16="http://schemas.microsoft.com/office/drawing/2014/main" id="{C5A1B122-9055-47A8-8BC1-D03D743ED7C8}"/>
              </a:ext>
            </a:extLst>
          </p:cNvPr>
          <p:cNvPicPr>
            <a:picLocks noChangeAspect="1"/>
          </p:cNvPicPr>
          <p:nvPr/>
        </p:nvPicPr>
        <p:blipFill>
          <a:blip r:embed="rId4"/>
          <a:srcRect l="11615" t="37072" r="53384" b="32428"/>
          <a:stretch>
            <a:fillRect/>
          </a:stretch>
        </p:blipFill>
        <p:spPr>
          <a:xfrm>
            <a:off x="5429250" y="3742145"/>
            <a:ext cx="666753" cy="581028"/>
          </a:xfrm>
          <a:prstGeom prst="rect">
            <a:avLst/>
          </a:prstGeom>
          <a:noFill/>
          <a:ln cap="flat">
            <a:noFill/>
          </a:ln>
        </p:spPr>
      </p:pic>
      <p:pic>
        <p:nvPicPr>
          <p:cNvPr id="9" name="Picture 8" descr="Résultat de recherche d'images pour &quot;fire png&quot;">
            <a:extLst>
              <a:ext uri="{FF2B5EF4-FFF2-40B4-BE49-F238E27FC236}">
                <a16:creationId xmlns:a16="http://schemas.microsoft.com/office/drawing/2014/main" id="{E8A48F9C-304C-4F28-89B3-95F0FEE644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9D4FB5A-B922-46D4-A1BE-C7517CB9CFE8}"/>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6" action="ppaction://hlinksldjump"/>
              </a:rPr>
              <a:t>Sommaire</a:t>
            </a:r>
            <a:endParaRPr lang="fr-FR" dirty="0">
              <a:solidFill>
                <a:srgbClr val="FF505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103">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6145CEBC-86CA-4E8A-9BF1-F6B769E1C8BD}"/>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52431E56-FE67-49C5-80C2-68605C96E1FE}"/>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16E7EEF0-62A3-42BB-A3BB-B47A01856EAC}"/>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79654128-68C1-4853-9D37-363465A8B23C}"/>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0AD18EE3-C4A6-4E4F-8F8F-CD1A36CDECB5}"/>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F66E5F0E-19D1-4CD5-B885-5A2FC9630445}"/>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4F10BB5F-4C08-4FF9-A6AA-A5E01A18C10B}"/>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95FE3ED7-0C0E-4921-8E09-4014D07A3AB1}"/>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949CF51A-A30E-4186-A773-60DBE4069D81}"/>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E1615495-B98A-4DB7-BED9-73CE47A86AC3}"/>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DC213DA0-E0D0-4B83-B5D9-96314A988D5A}"/>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0" descr="Résultat de recherche d'images pour &quot;diablo II Inventory&quot;">
            <a:extLst>
              <a:ext uri="{FF2B5EF4-FFF2-40B4-BE49-F238E27FC236}">
                <a16:creationId xmlns:a16="http://schemas.microsoft.com/office/drawing/2014/main" id="{DE0BB545-AE08-4833-B787-B7D5C33C6D0D}"/>
              </a:ext>
            </a:extLst>
          </p:cNvPr>
          <p:cNvPicPr>
            <a:picLocks noChangeAspect="1"/>
          </p:cNvPicPr>
          <p:nvPr/>
        </p:nvPicPr>
        <p:blipFill>
          <a:blip r:embed="rId5"/>
          <a:srcRect l="55879" t="52427" r="36871" b="37614"/>
          <a:stretch>
            <a:fillRect/>
          </a:stretch>
        </p:blipFill>
        <p:spPr>
          <a:xfrm>
            <a:off x="3604317" y="3760616"/>
            <a:ext cx="538572" cy="554821"/>
          </a:xfrm>
          <a:prstGeom prst="rect">
            <a:avLst/>
          </a:prstGeom>
          <a:noFill/>
          <a:ln cap="flat">
            <a:noFill/>
          </a:ln>
        </p:spPr>
      </p:pic>
      <p:pic>
        <p:nvPicPr>
          <p:cNvPr id="14" name="Image 165" descr="Une image contenant assis, table, noir, différent&#10;&#10;Description générée automatiquement">
            <a:extLst>
              <a:ext uri="{FF2B5EF4-FFF2-40B4-BE49-F238E27FC236}">
                <a16:creationId xmlns:a16="http://schemas.microsoft.com/office/drawing/2014/main" id="{81676E26-48C8-4A42-9C31-21F7FDF7CC79}"/>
              </a:ext>
            </a:extLst>
          </p:cNvPr>
          <p:cNvPicPr>
            <a:picLocks noChangeAspect="1"/>
          </p:cNvPicPr>
          <p:nvPr/>
        </p:nvPicPr>
        <p:blipFill>
          <a:blip r:embed="rId6"/>
          <a:srcRect l="29921" t="42964" r="66078" b="47161"/>
          <a:stretch>
            <a:fillRect/>
          </a:stretch>
        </p:blipFill>
        <p:spPr>
          <a:xfrm>
            <a:off x="3316016" y="2938717"/>
            <a:ext cx="282375" cy="522771"/>
          </a:xfrm>
          <a:prstGeom prst="rect">
            <a:avLst/>
          </a:prstGeom>
          <a:noFill/>
          <a:ln cap="flat">
            <a:noFill/>
          </a:ln>
        </p:spPr>
      </p:pic>
      <p:sp>
        <p:nvSpPr>
          <p:cNvPr id="15" name="Rectangle 118">
            <a:extLst>
              <a:ext uri="{FF2B5EF4-FFF2-40B4-BE49-F238E27FC236}">
                <a16:creationId xmlns:a16="http://schemas.microsoft.com/office/drawing/2014/main" id="{5D51EE64-8CA2-4ACB-ACC3-3B31F29E6FD6}"/>
              </a:ext>
            </a:extLst>
          </p:cNvPr>
          <p:cNvSpPr/>
          <p:nvPr/>
        </p:nvSpPr>
        <p:spPr>
          <a:xfrm>
            <a:off x="2223491" y="2922276"/>
            <a:ext cx="290797"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6" name="Rectangle 124">
            <a:extLst>
              <a:ext uri="{FF2B5EF4-FFF2-40B4-BE49-F238E27FC236}">
                <a16:creationId xmlns:a16="http://schemas.microsoft.com/office/drawing/2014/main" id="{2F1376C9-749B-4297-B832-114E6D42DF04}"/>
              </a:ext>
            </a:extLst>
          </p:cNvPr>
          <p:cNvSpPr/>
          <p:nvPr/>
        </p:nvSpPr>
        <p:spPr>
          <a:xfrm>
            <a:off x="4654835" y="2922276"/>
            <a:ext cx="290248"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7" name="Image 126" descr="Une image contenant assis, table, noir, différent&#10;&#10;Description générée automatiquement">
            <a:extLst>
              <a:ext uri="{FF2B5EF4-FFF2-40B4-BE49-F238E27FC236}">
                <a16:creationId xmlns:a16="http://schemas.microsoft.com/office/drawing/2014/main" id="{AC671953-1CDB-4E4A-B229-54A043A0577A}"/>
              </a:ext>
            </a:extLst>
          </p:cNvPr>
          <p:cNvPicPr>
            <a:picLocks noChangeAspect="1"/>
          </p:cNvPicPr>
          <p:nvPr/>
        </p:nvPicPr>
        <p:blipFill>
          <a:blip r:embed="rId6"/>
          <a:srcRect l="74014" t="54376" r="22250" b="40457"/>
          <a:stretch>
            <a:fillRect/>
          </a:stretch>
        </p:blipFill>
        <p:spPr>
          <a:xfrm>
            <a:off x="2486235" y="4279794"/>
            <a:ext cx="284716" cy="295278"/>
          </a:xfrm>
          <a:prstGeom prst="rect">
            <a:avLst/>
          </a:prstGeom>
          <a:noFill/>
          <a:ln cap="flat">
            <a:noFill/>
          </a:ln>
        </p:spPr>
      </p:pic>
      <p:pic>
        <p:nvPicPr>
          <p:cNvPr id="18" name="Image 132" descr="Une image contenant assis, table, noir, différent&#10;&#10;Description générée automatiquement">
            <a:extLst>
              <a:ext uri="{FF2B5EF4-FFF2-40B4-BE49-F238E27FC236}">
                <a16:creationId xmlns:a16="http://schemas.microsoft.com/office/drawing/2014/main" id="{49AD0DE5-BB8D-468F-8C90-42B41E187EC3}"/>
              </a:ext>
            </a:extLst>
          </p:cNvPr>
          <p:cNvPicPr>
            <a:picLocks noChangeAspect="1"/>
          </p:cNvPicPr>
          <p:nvPr/>
        </p:nvPicPr>
        <p:blipFill>
          <a:blip r:embed="rId6"/>
          <a:srcRect l="74014" t="54376" r="22250" b="40457"/>
          <a:stretch>
            <a:fillRect/>
          </a:stretch>
        </p:blipFill>
        <p:spPr>
          <a:xfrm>
            <a:off x="2513457" y="4013841"/>
            <a:ext cx="284716" cy="295278"/>
          </a:xfrm>
          <a:prstGeom prst="rect">
            <a:avLst/>
          </a:prstGeom>
          <a:noFill/>
          <a:ln cap="flat">
            <a:noFill/>
          </a:ln>
        </p:spPr>
      </p:pic>
      <p:pic>
        <p:nvPicPr>
          <p:cNvPr id="19" name="Image 133" descr="Une image contenant assis, table, noir, différent&#10;&#10;Description générée automatiquement">
            <a:extLst>
              <a:ext uri="{FF2B5EF4-FFF2-40B4-BE49-F238E27FC236}">
                <a16:creationId xmlns:a16="http://schemas.microsoft.com/office/drawing/2014/main" id="{18D43EF9-1180-419E-8D3D-205871B21559}"/>
              </a:ext>
            </a:extLst>
          </p:cNvPr>
          <p:cNvPicPr>
            <a:picLocks noChangeAspect="1"/>
          </p:cNvPicPr>
          <p:nvPr/>
        </p:nvPicPr>
        <p:blipFill>
          <a:blip r:embed="rId6"/>
          <a:srcRect l="74014" t="54376" r="22250" b="40457"/>
          <a:stretch>
            <a:fillRect/>
          </a:stretch>
        </p:blipFill>
        <p:spPr>
          <a:xfrm>
            <a:off x="2505391" y="3758183"/>
            <a:ext cx="284716" cy="295278"/>
          </a:xfrm>
          <a:prstGeom prst="rect">
            <a:avLst/>
          </a:prstGeom>
          <a:noFill/>
          <a:ln cap="flat">
            <a:noFill/>
          </a:ln>
        </p:spPr>
      </p:pic>
      <p:pic>
        <p:nvPicPr>
          <p:cNvPr id="20" name="Picture 18" descr="Résultat de recherche d'images pour &quot;diablo II Inventory&quot;">
            <a:extLst>
              <a:ext uri="{FF2B5EF4-FFF2-40B4-BE49-F238E27FC236}">
                <a16:creationId xmlns:a16="http://schemas.microsoft.com/office/drawing/2014/main" id="{18EEFF91-79CA-4F9F-B324-C2181DFF30DF}"/>
              </a:ext>
            </a:extLst>
          </p:cNvPr>
          <p:cNvPicPr>
            <a:picLocks noChangeAspect="1"/>
          </p:cNvPicPr>
          <p:nvPr/>
        </p:nvPicPr>
        <p:blipFill>
          <a:blip r:embed="rId7"/>
          <a:srcRect l="70876" t="53229" r="20022" b="28723"/>
          <a:stretch>
            <a:fillRect/>
          </a:stretch>
        </p:blipFill>
        <p:spPr>
          <a:xfrm>
            <a:off x="2768885" y="2926080"/>
            <a:ext cx="554830" cy="825136"/>
          </a:xfrm>
          <a:prstGeom prst="rect">
            <a:avLst/>
          </a:prstGeom>
          <a:noFill/>
          <a:ln cap="flat">
            <a:noFill/>
          </a:ln>
        </p:spPr>
      </p:pic>
      <p:pic>
        <p:nvPicPr>
          <p:cNvPr id="21" name="Picture 8">
            <a:extLst>
              <a:ext uri="{FF2B5EF4-FFF2-40B4-BE49-F238E27FC236}">
                <a16:creationId xmlns:a16="http://schemas.microsoft.com/office/drawing/2014/main" id="{3E1DA60E-5536-4120-BAEC-902913294C3F}"/>
              </a:ext>
            </a:extLst>
          </p:cNvPr>
          <p:cNvPicPr>
            <a:picLocks noChangeAspect="1"/>
          </p:cNvPicPr>
          <p:nvPr/>
        </p:nvPicPr>
        <p:blipFill>
          <a:blip r:embed="rId8"/>
          <a:srcRect l="79844" t="64949" r="10625" b="22291"/>
          <a:stretch>
            <a:fillRect/>
          </a:stretch>
        </p:blipFill>
        <p:spPr>
          <a:xfrm>
            <a:off x="4120935" y="2936312"/>
            <a:ext cx="551355" cy="553605"/>
          </a:xfrm>
          <a:prstGeom prst="rect">
            <a:avLst/>
          </a:prstGeom>
          <a:noFill/>
          <a:ln cap="flat">
            <a:noFill/>
          </a:ln>
        </p:spPr>
      </p:pic>
      <p:pic>
        <p:nvPicPr>
          <p:cNvPr id="22" name="Image 142" descr="Une image contenant assis, table, noir, différent&#10;&#10;Description générée automatiquement">
            <a:extLst>
              <a:ext uri="{FF2B5EF4-FFF2-40B4-BE49-F238E27FC236}">
                <a16:creationId xmlns:a16="http://schemas.microsoft.com/office/drawing/2014/main" id="{85BAD6E2-4C98-4F2D-848F-4490DED1AAF6}"/>
              </a:ext>
            </a:extLst>
          </p:cNvPr>
          <p:cNvPicPr>
            <a:picLocks noChangeAspect="1"/>
          </p:cNvPicPr>
          <p:nvPr/>
        </p:nvPicPr>
        <p:blipFill>
          <a:blip r:embed="rId6"/>
          <a:srcRect l="19095" t="57472" r="73495" b="37542"/>
          <a:stretch>
            <a:fillRect/>
          </a:stretch>
        </p:blipFill>
        <p:spPr>
          <a:xfrm>
            <a:off x="3561075" y="3183940"/>
            <a:ext cx="564623" cy="285000"/>
          </a:xfrm>
          <a:prstGeom prst="rect">
            <a:avLst/>
          </a:prstGeom>
          <a:noFill/>
          <a:ln cap="flat">
            <a:noFill/>
          </a:ln>
        </p:spPr>
      </p:pic>
      <p:pic>
        <p:nvPicPr>
          <p:cNvPr id="23" name="Picture 36" descr="Résultat de recherche d'images pour &quot;diablo II Inventory&quot;">
            <a:extLst>
              <a:ext uri="{FF2B5EF4-FFF2-40B4-BE49-F238E27FC236}">
                <a16:creationId xmlns:a16="http://schemas.microsoft.com/office/drawing/2014/main" id="{B48901E8-DF89-43D2-91C1-A67BBFE25033}"/>
              </a:ext>
            </a:extLst>
          </p:cNvPr>
          <p:cNvPicPr>
            <a:picLocks noChangeAspect="1"/>
          </p:cNvPicPr>
          <p:nvPr/>
        </p:nvPicPr>
        <p:blipFill>
          <a:blip r:embed="rId9"/>
          <a:srcRect l="55688" t="55140" r="36625" b="25632"/>
          <a:stretch>
            <a:fillRect/>
          </a:stretch>
        </p:blipFill>
        <p:spPr>
          <a:xfrm>
            <a:off x="4103717" y="3517952"/>
            <a:ext cx="585792" cy="1098880"/>
          </a:xfrm>
          <a:prstGeom prst="rect">
            <a:avLst/>
          </a:prstGeom>
          <a:noFill/>
          <a:ln cap="flat">
            <a:noFill/>
          </a:ln>
        </p:spPr>
      </p:pic>
      <p:pic>
        <p:nvPicPr>
          <p:cNvPr id="24" name="Picture 4">
            <a:extLst>
              <a:ext uri="{FF2B5EF4-FFF2-40B4-BE49-F238E27FC236}">
                <a16:creationId xmlns:a16="http://schemas.microsoft.com/office/drawing/2014/main" id="{91059B3E-1B9B-4A14-9C7A-8FE9D0A5F97E}"/>
              </a:ext>
            </a:extLst>
          </p:cNvPr>
          <p:cNvPicPr>
            <a:picLocks noChangeAspect="1"/>
          </p:cNvPicPr>
          <p:nvPr/>
        </p:nvPicPr>
        <p:blipFill>
          <a:blip r:embed="rId4"/>
          <a:srcRect l="52203" t="32675" r="40353" b="56906"/>
          <a:stretch>
            <a:fillRect/>
          </a:stretch>
        </p:blipFill>
        <p:spPr>
          <a:xfrm>
            <a:off x="2792202" y="4042077"/>
            <a:ext cx="561560" cy="570073"/>
          </a:xfrm>
          <a:prstGeom prst="rect">
            <a:avLst/>
          </a:prstGeom>
          <a:noFill/>
          <a:ln cap="flat">
            <a:noFill/>
          </a:ln>
        </p:spPr>
      </p:pic>
      <p:sp>
        <p:nvSpPr>
          <p:cNvPr id="25" name="TextBox 1">
            <a:extLst>
              <a:ext uri="{FF2B5EF4-FFF2-40B4-BE49-F238E27FC236}">
                <a16:creationId xmlns:a16="http://schemas.microsoft.com/office/drawing/2014/main" id="{A881D020-5627-4AAF-B35B-DCA5E2E7DE1F}"/>
              </a:ext>
            </a:extLst>
          </p:cNvPr>
          <p:cNvSpPr txBox="1"/>
          <p:nvPr/>
        </p:nvSpPr>
        <p:spPr>
          <a:xfrm>
            <a:off x="3588453" y="907304"/>
            <a:ext cx="4919755"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Moyenne</a:t>
            </a:r>
            <a:r>
              <a:rPr lang="fr-FR" sz="2000" b="1" i="0" u="none" strike="noStrike" kern="1200" cap="none" spc="0" baseline="0">
                <a:solidFill>
                  <a:srgbClr val="FF5050"/>
                </a:solidFill>
                <a:uFillTx/>
                <a:latin typeface="Calibri"/>
              </a:rPr>
              <a:t> (1) – Solution 1 en 2 mouvements </a:t>
            </a:r>
          </a:p>
        </p:txBody>
      </p:sp>
      <p:sp>
        <p:nvSpPr>
          <p:cNvPr id="26" name="ZoneTexte 32">
            <a:extLst>
              <a:ext uri="{FF2B5EF4-FFF2-40B4-BE49-F238E27FC236}">
                <a16:creationId xmlns:a16="http://schemas.microsoft.com/office/drawing/2014/main" id="{321C6159-D5F7-4E9B-9306-E4109989BAD8}"/>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la lance et le grimoire vers la droite afin de mettre le pistolet à la place.</a:t>
            </a:r>
          </a:p>
        </p:txBody>
      </p:sp>
      <p:grpSp>
        <p:nvGrpSpPr>
          <p:cNvPr id="27" name="Groupe 3">
            <a:extLst>
              <a:ext uri="{FF2B5EF4-FFF2-40B4-BE49-F238E27FC236}">
                <a16:creationId xmlns:a16="http://schemas.microsoft.com/office/drawing/2014/main" id="{802380E3-B81C-4AD1-8BB1-2947E022DF0E}"/>
              </a:ext>
            </a:extLst>
          </p:cNvPr>
          <p:cNvGrpSpPr/>
          <p:nvPr/>
        </p:nvGrpSpPr>
        <p:grpSpPr>
          <a:xfrm>
            <a:off x="3320707" y="3468931"/>
            <a:ext cx="832533" cy="550368"/>
            <a:chOff x="3320707" y="3468931"/>
            <a:chExt cx="832533" cy="550368"/>
          </a:xfrm>
        </p:grpSpPr>
        <p:grpSp>
          <p:nvGrpSpPr>
            <p:cNvPr id="28" name="Groupe 41">
              <a:extLst>
                <a:ext uri="{FF2B5EF4-FFF2-40B4-BE49-F238E27FC236}">
                  <a16:creationId xmlns:a16="http://schemas.microsoft.com/office/drawing/2014/main" id="{881E3DF6-F997-4C84-9424-0058A30EE941}"/>
                </a:ext>
              </a:extLst>
            </p:cNvPr>
            <p:cNvGrpSpPr/>
            <p:nvPr/>
          </p:nvGrpSpPr>
          <p:grpSpPr>
            <a:xfrm>
              <a:off x="3320707" y="3468931"/>
              <a:ext cx="830156" cy="534979"/>
              <a:chOff x="3320707" y="3468931"/>
              <a:chExt cx="830156" cy="534979"/>
            </a:xfrm>
          </p:grpSpPr>
          <p:pic>
            <p:nvPicPr>
              <p:cNvPr id="29" name="Picture 8">
                <a:extLst>
                  <a:ext uri="{FF2B5EF4-FFF2-40B4-BE49-F238E27FC236}">
                    <a16:creationId xmlns:a16="http://schemas.microsoft.com/office/drawing/2014/main" id="{F828781F-9BBB-4FD4-9E50-0F8FFC558B7F}"/>
                  </a:ext>
                </a:extLst>
              </p:cNvPr>
              <p:cNvPicPr>
                <a:picLocks noChangeAspect="1"/>
              </p:cNvPicPr>
              <p:nvPr/>
            </p:nvPicPr>
            <p:blipFill>
              <a:blip r:embed="rId8"/>
              <a:srcRect l="57397" t="58884" r="37982" b="34954"/>
              <a:stretch>
                <a:fillRect/>
              </a:stretch>
            </p:blipFill>
            <p:spPr>
              <a:xfrm>
                <a:off x="3320707" y="3735726"/>
                <a:ext cx="280949" cy="268184"/>
              </a:xfrm>
              <a:prstGeom prst="rect">
                <a:avLst/>
              </a:prstGeom>
              <a:noFill/>
              <a:ln cap="flat">
                <a:noFill/>
              </a:ln>
            </p:spPr>
          </p:pic>
          <p:pic>
            <p:nvPicPr>
              <p:cNvPr id="30" name="Picture 8">
                <a:extLst>
                  <a:ext uri="{FF2B5EF4-FFF2-40B4-BE49-F238E27FC236}">
                    <a16:creationId xmlns:a16="http://schemas.microsoft.com/office/drawing/2014/main" id="{2187622F-78C9-4A9D-A726-AECD218FE36D}"/>
                  </a:ext>
                </a:extLst>
              </p:cNvPr>
              <p:cNvPicPr>
                <a:picLocks noChangeAspect="1"/>
              </p:cNvPicPr>
              <p:nvPr/>
            </p:nvPicPr>
            <p:blipFill>
              <a:blip r:embed="rId8"/>
              <a:srcRect l="57397" t="58884" r="37982" b="34954"/>
              <a:stretch>
                <a:fillRect/>
              </a:stretch>
            </p:blipFill>
            <p:spPr>
              <a:xfrm>
                <a:off x="3320707" y="3482474"/>
                <a:ext cx="280949" cy="268184"/>
              </a:xfrm>
              <a:prstGeom prst="rect">
                <a:avLst/>
              </a:prstGeom>
              <a:noFill/>
              <a:ln cap="flat">
                <a:noFill/>
              </a:ln>
            </p:spPr>
          </p:pic>
          <p:pic>
            <p:nvPicPr>
              <p:cNvPr id="31" name="Picture 8">
                <a:extLst>
                  <a:ext uri="{FF2B5EF4-FFF2-40B4-BE49-F238E27FC236}">
                    <a16:creationId xmlns:a16="http://schemas.microsoft.com/office/drawing/2014/main" id="{C21234FE-AA27-4C05-AE0D-134182E96CD5}"/>
                  </a:ext>
                </a:extLst>
              </p:cNvPr>
              <p:cNvPicPr>
                <a:picLocks noChangeAspect="1"/>
              </p:cNvPicPr>
              <p:nvPr/>
            </p:nvPicPr>
            <p:blipFill>
              <a:blip r:embed="rId8"/>
              <a:srcRect l="57397" t="58884" r="37982" b="34954"/>
              <a:stretch>
                <a:fillRect/>
              </a:stretch>
            </p:blipFill>
            <p:spPr>
              <a:xfrm>
                <a:off x="3593537" y="3481221"/>
                <a:ext cx="280949" cy="268184"/>
              </a:xfrm>
              <a:prstGeom prst="rect">
                <a:avLst/>
              </a:prstGeom>
              <a:noFill/>
              <a:ln cap="flat">
                <a:noFill/>
              </a:ln>
            </p:spPr>
          </p:pic>
          <p:pic>
            <p:nvPicPr>
              <p:cNvPr id="32" name="Picture 8">
                <a:extLst>
                  <a:ext uri="{FF2B5EF4-FFF2-40B4-BE49-F238E27FC236}">
                    <a16:creationId xmlns:a16="http://schemas.microsoft.com/office/drawing/2014/main" id="{A5057A77-272D-49F8-8F26-B3DF0B9031BA}"/>
                  </a:ext>
                </a:extLst>
              </p:cNvPr>
              <p:cNvPicPr>
                <a:picLocks noChangeAspect="1"/>
              </p:cNvPicPr>
              <p:nvPr/>
            </p:nvPicPr>
            <p:blipFill>
              <a:blip r:embed="rId8"/>
              <a:srcRect l="57397" t="58884" r="37982" b="34954"/>
              <a:stretch>
                <a:fillRect/>
              </a:stretch>
            </p:blipFill>
            <p:spPr>
              <a:xfrm>
                <a:off x="3869914" y="3481221"/>
                <a:ext cx="280949" cy="268184"/>
              </a:xfrm>
              <a:prstGeom prst="rect">
                <a:avLst/>
              </a:prstGeom>
              <a:noFill/>
              <a:ln cap="flat">
                <a:noFill/>
              </a:ln>
            </p:spPr>
          </p:pic>
          <p:pic>
            <p:nvPicPr>
              <p:cNvPr id="33" name="Picture 30" descr="Résultat de recherche d'images pour &quot;flingue png&quot;">
                <a:extLst>
                  <a:ext uri="{FF2B5EF4-FFF2-40B4-BE49-F238E27FC236}">
                    <a16:creationId xmlns:a16="http://schemas.microsoft.com/office/drawing/2014/main" id="{5D68D78D-FC37-4C4C-B2DB-3F9307650303}"/>
                  </a:ext>
                </a:extLst>
              </p:cNvPr>
              <p:cNvPicPr>
                <a:picLocks noChangeAspect="1"/>
              </p:cNvPicPr>
              <p:nvPr/>
            </p:nvPicPr>
            <p:blipFill>
              <a:blip r:embed="rId10"/>
              <a:srcRect/>
              <a:stretch>
                <a:fillRect/>
              </a:stretch>
            </p:blipFill>
            <p:spPr>
              <a:xfrm>
                <a:off x="3323213" y="3468931"/>
                <a:ext cx="733659" cy="453295"/>
              </a:xfrm>
              <a:prstGeom prst="rect">
                <a:avLst/>
              </a:prstGeom>
              <a:noFill/>
              <a:ln cap="flat">
                <a:noFill/>
              </a:ln>
            </p:spPr>
          </p:pic>
        </p:grpSp>
        <p:sp>
          <p:nvSpPr>
            <p:cNvPr id="34" name="Forme en L 1">
              <a:extLst>
                <a:ext uri="{FF2B5EF4-FFF2-40B4-BE49-F238E27FC236}">
                  <a16:creationId xmlns:a16="http://schemas.microsoft.com/office/drawing/2014/main" id="{747048DD-FB33-4C43-AC68-BF87441368A6}"/>
                </a:ext>
              </a:extLst>
            </p:cNvPr>
            <p:cNvSpPr/>
            <p:nvPr/>
          </p:nvSpPr>
          <p:spPr>
            <a:xfrm rot="5400013">
              <a:off x="3468277" y="3334336"/>
              <a:ext cx="539779" cy="830147"/>
            </a:xfrm>
            <a:custGeom>
              <a:avLst/>
              <a:gdLst>
                <a:gd name="f0" fmla="val 10800000"/>
                <a:gd name="f1" fmla="val 5400000"/>
                <a:gd name="f2" fmla="val 180"/>
                <a:gd name="f3" fmla="val w"/>
                <a:gd name="f4" fmla="val h"/>
                <a:gd name="f5" fmla="val ss"/>
                <a:gd name="f6" fmla="val 0"/>
                <a:gd name="f7" fmla="val 50000"/>
                <a:gd name="f8" fmla="+- 0 0 -90"/>
                <a:gd name="f9" fmla="+- 0 0 -36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min f33 f32"/>
                <a:gd name="f37" fmla="+- f33 0 f32"/>
                <a:gd name="f38" fmla="*/ f36 f7 1"/>
                <a:gd name="f39" fmla="*/ f38 1 100000"/>
                <a:gd name="f40" fmla="+- f30 0 f39"/>
                <a:gd name="f41" fmla="*/ f39 1 2"/>
                <a:gd name="f42" fmla="?: f37 f29 f39"/>
                <a:gd name="f43" fmla="*/ f39 f26 1"/>
                <a:gd name="f44" fmla="+- f40 f30 0"/>
                <a:gd name="f45" fmla="?: f37 f40 f6"/>
                <a:gd name="f46" fmla="*/ f42 f26 1"/>
                <a:gd name="f47" fmla="*/ f40 f26 1"/>
                <a:gd name="f48" fmla="*/ f41 f26 1"/>
                <a:gd name="f49" fmla="*/ f44 1 2"/>
                <a:gd name="f50" fmla="*/ f45 f26 1"/>
                <a:gd name="f51" fmla="*/ f49 f26 1"/>
              </a:gdLst>
              <a:ahLst/>
              <a:cxnLst>
                <a:cxn ang="3cd4">
                  <a:pos x="hc" y="t"/>
                </a:cxn>
                <a:cxn ang="0">
                  <a:pos x="r" y="vc"/>
                </a:cxn>
                <a:cxn ang="cd4">
                  <a:pos x="hc" y="b"/>
                </a:cxn>
                <a:cxn ang="cd2">
                  <a:pos x="l" y="vc"/>
                </a:cxn>
                <a:cxn ang="f24">
                  <a:pos x="f35" y="f51"/>
                </a:cxn>
                <a:cxn ang="f25">
                  <a:pos x="f48" y="f31"/>
                </a:cxn>
              </a:cxnLst>
              <a:rect l="f31" t="f50" r="f46" b="f34"/>
              <a:pathLst>
                <a:path>
                  <a:moveTo>
                    <a:pt x="f31" y="f31"/>
                  </a:moveTo>
                  <a:lnTo>
                    <a:pt x="f43" y="f31"/>
                  </a:lnTo>
                  <a:lnTo>
                    <a:pt x="f43" y="f47"/>
                  </a:lnTo>
                  <a:lnTo>
                    <a:pt x="f35" y="f47"/>
                  </a:lnTo>
                  <a:lnTo>
                    <a:pt x="f35" y="f34"/>
                  </a:lnTo>
                  <a:lnTo>
                    <a:pt x="f31" y="f34"/>
                  </a:lnTo>
                  <a:close/>
                </a:path>
              </a:pathLst>
            </a:cu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grpSp>
      <p:pic>
        <p:nvPicPr>
          <p:cNvPr id="35" name="Image 35" descr="Une image contenant assis, table, noir, différent&#10;&#10;Description générée automatiquement">
            <a:extLst>
              <a:ext uri="{FF2B5EF4-FFF2-40B4-BE49-F238E27FC236}">
                <a16:creationId xmlns:a16="http://schemas.microsoft.com/office/drawing/2014/main" id="{ED23A7A7-DBD1-4808-BB42-46F049847484}"/>
              </a:ext>
            </a:extLst>
          </p:cNvPr>
          <p:cNvPicPr>
            <a:picLocks noChangeAspect="1"/>
          </p:cNvPicPr>
          <p:nvPr/>
        </p:nvPicPr>
        <p:blipFill>
          <a:blip r:embed="rId6"/>
          <a:srcRect l="74014" t="54376" r="22250" b="40457"/>
          <a:stretch>
            <a:fillRect/>
          </a:stretch>
        </p:blipFill>
        <p:spPr>
          <a:xfrm>
            <a:off x="2781037" y="3758183"/>
            <a:ext cx="284716" cy="295278"/>
          </a:xfrm>
          <a:prstGeom prst="rect">
            <a:avLst/>
          </a:prstGeom>
          <a:noFill/>
          <a:ln cap="flat">
            <a:noFill/>
          </a:ln>
        </p:spPr>
      </p:pic>
      <p:sp>
        <p:nvSpPr>
          <p:cNvPr id="36" name="Rectangle 10">
            <a:extLst>
              <a:ext uri="{FF2B5EF4-FFF2-40B4-BE49-F238E27FC236}">
                <a16:creationId xmlns:a16="http://schemas.microsoft.com/office/drawing/2014/main" id="{CAF3870D-5A5F-47CE-8B3B-21BC6017A566}"/>
              </a:ext>
            </a:extLst>
          </p:cNvPr>
          <p:cNvSpPr/>
          <p:nvPr/>
        </p:nvSpPr>
        <p:spPr>
          <a:xfrm>
            <a:off x="3607664" y="3783567"/>
            <a:ext cx="549161" cy="496226"/>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7" name="Rectangle 10">
            <a:extLst>
              <a:ext uri="{FF2B5EF4-FFF2-40B4-BE49-F238E27FC236}">
                <a16:creationId xmlns:a16="http://schemas.microsoft.com/office/drawing/2014/main" id="{D7E9CECC-7099-4C15-A51E-D10B3DC96E58}"/>
              </a:ext>
            </a:extLst>
          </p:cNvPr>
          <p:cNvSpPr/>
          <p:nvPr/>
        </p:nvSpPr>
        <p:spPr>
          <a:xfrm>
            <a:off x="4141546" y="3477755"/>
            <a:ext cx="549161" cy="1129229"/>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38" name="Picture 8" descr="Résultat de recherche d'images pour &quot;fire png&quot;">
            <a:extLst>
              <a:ext uri="{FF2B5EF4-FFF2-40B4-BE49-F238E27FC236}">
                <a16:creationId xmlns:a16="http://schemas.microsoft.com/office/drawing/2014/main" id="{85EE65CD-DE3E-4F8E-B8C2-44485AD2FD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2C1A685C-F81D-4E31-B68F-056731744EC4}"/>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107">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949ACA62-D08B-4F4C-B4E6-A6B0D87C927C}"/>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67FC6A32-CB21-45C9-A8DD-B1C3187767F3}"/>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F28DA112-429B-47B7-974D-A8C374F56EC8}"/>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6CCE1CFA-02C3-4959-A8F0-8EABD25B8EAB}"/>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C67E9138-2670-4D59-BB00-BCE37B33604E}"/>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C4A6EDCD-C946-404F-A95A-71B934B0005D}"/>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A2698D4A-28AE-4504-A726-E0F872515D51}"/>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50380510-352B-4892-847F-DDA318D78ECB}"/>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3C0F2FD4-6CC6-4211-B03C-BD060ADFCC81}"/>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BBA48F6A-E374-4912-889C-629789DE4DD9}"/>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488F547C-8E0C-4A87-992E-A5A27D2EAF42}"/>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0" descr="Résultat de recherche d'images pour &quot;diablo II Inventory&quot;">
            <a:extLst>
              <a:ext uri="{FF2B5EF4-FFF2-40B4-BE49-F238E27FC236}">
                <a16:creationId xmlns:a16="http://schemas.microsoft.com/office/drawing/2014/main" id="{DF50F2A0-13CD-4882-A11F-541559EEF14A}"/>
              </a:ext>
            </a:extLst>
          </p:cNvPr>
          <p:cNvPicPr>
            <a:picLocks noChangeAspect="1"/>
          </p:cNvPicPr>
          <p:nvPr/>
        </p:nvPicPr>
        <p:blipFill>
          <a:blip r:embed="rId5"/>
          <a:srcRect l="55879" t="52427" r="36871" b="37614"/>
          <a:stretch>
            <a:fillRect/>
          </a:stretch>
        </p:blipFill>
        <p:spPr>
          <a:xfrm>
            <a:off x="3316016" y="3760314"/>
            <a:ext cx="538572" cy="554821"/>
          </a:xfrm>
          <a:prstGeom prst="rect">
            <a:avLst/>
          </a:prstGeom>
          <a:noFill/>
          <a:ln cap="flat">
            <a:noFill/>
          </a:ln>
        </p:spPr>
      </p:pic>
      <p:pic>
        <p:nvPicPr>
          <p:cNvPr id="14" name="Image 165" descr="Une image contenant assis, table, noir, différent&#10;&#10;Description générée automatiquement">
            <a:extLst>
              <a:ext uri="{FF2B5EF4-FFF2-40B4-BE49-F238E27FC236}">
                <a16:creationId xmlns:a16="http://schemas.microsoft.com/office/drawing/2014/main" id="{3C619ECB-7DD1-4AE3-8E58-7C1CB659EF60}"/>
              </a:ext>
            </a:extLst>
          </p:cNvPr>
          <p:cNvPicPr>
            <a:picLocks noChangeAspect="1"/>
          </p:cNvPicPr>
          <p:nvPr/>
        </p:nvPicPr>
        <p:blipFill>
          <a:blip r:embed="rId6"/>
          <a:srcRect l="29921" t="42964" r="66078" b="47161"/>
          <a:stretch>
            <a:fillRect/>
          </a:stretch>
        </p:blipFill>
        <p:spPr>
          <a:xfrm>
            <a:off x="3306077" y="2936312"/>
            <a:ext cx="282375" cy="522771"/>
          </a:xfrm>
          <a:prstGeom prst="rect">
            <a:avLst/>
          </a:prstGeom>
          <a:noFill/>
          <a:ln cap="flat">
            <a:noFill/>
          </a:ln>
        </p:spPr>
      </p:pic>
      <p:sp>
        <p:nvSpPr>
          <p:cNvPr id="15" name="Rectangle 118">
            <a:extLst>
              <a:ext uri="{FF2B5EF4-FFF2-40B4-BE49-F238E27FC236}">
                <a16:creationId xmlns:a16="http://schemas.microsoft.com/office/drawing/2014/main" id="{25FE1678-5649-4F10-8645-A33A8865627C}"/>
              </a:ext>
            </a:extLst>
          </p:cNvPr>
          <p:cNvSpPr/>
          <p:nvPr/>
        </p:nvSpPr>
        <p:spPr>
          <a:xfrm>
            <a:off x="2223491" y="2922276"/>
            <a:ext cx="290797"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6" name="Rectangle 124">
            <a:extLst>
              <a:ext uri="{FF2B5EF4-FFF2-40B4-BE49-F238E27FC236}">
                <a16:creationId xmlns:a16="http://schemas.microsoft.com/office/drawing/2014/main" id="{89A3ADC7-B731-4CA2-A73A-80A80DB34137}"/>
              </a:ext>
            </a:extLst>
          </p:cNvPr>
          <p:cNvSpPr/>
          <p:nvPr/>
        </p:nvSpPr>
        <p:spPr>
          <a:xfrm>
            <a:off x="4654835" y="2922276"/>
            <a:ext cx="290248"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7" name="Image 126" descr="Une image contenant assis, table, noir, différent&#10;&#10;Description générée automatiquement">
            <a:extLst>
              <a:ext uri="{FF2B5EF4-FFF2-40B4-BE49-F238E27FC236}">
                <a16:creationId xmlns:a16="http://schemas.microsoft.com/office/drawing/2014/main" id="{1122E606-6D15-4347-8F93-D6C81CFF84E1}"/>
              </a:ext>
            </a:extLst>
          </p:cNvPr>
          <p:cNvPicPr>
            <a:picLocks noChangeAspect="1"/>
          </p:cNvPicPr>
          <p:nvPr/>
        </p:nvPicPr>
        <p:blipFill>
          <a:blip r:embed="rId6"/>
          <a:srcRect l="74014" t="54376" r="22250" b="40457"/>
          <a:stretch>
            <a:fillRect/>
          </a:stretch>
        </p:blipFill>
        <p:spPr>
          <a:xfrm>
            <a:off x="2486235" y="4279794"/>
            <a:ext cx="284716" cy="295278"/>
          </a:xfrm>
          <a:prstGeom prst="rect">
            <a:avLst/>
          </a:prstGeom>
          <a:noFill/>
          <a:ln cap="flat">
            <a:noFill/>
          </a:ln>
        </p:spPr>
      </p:pic>
      <p:pic>
        <p:nvPicPr>
          <p:cNvPr id="18" name="Image 132" descr="Une image contenant assis, table, noir, différent&#10;&#10;Description générée automatiquement">
            <a:extLst>
              <a:ext uri="{FF2B5EF4-FFF2-40B4-BE49-F238E27FC236}">
                <a16:creationId xmlns:a16="http://schemas.microsoft.com/office/drawing/2014/main" id="{795C7830-37D3-401A-B331-ECD1BCD444D4}"/>
              </a:ext>
            </a:extLst>
          </p:cNvPr>
          <p:cNvPicPr>
            <a:picLocks noChangeAspect="1"/>
          </p:cNvPicPr>
          <p:nvPr/>
        </p:nvPicPr>
        <p:blipFill>
          <a:blip r:embed="rId6"/>
          <a:srcRect l="74014" t="54376" r="22250" b="40457"/>
          <a:stretch>
            <a:fillRect/>
          </a:stretch>
        </p:blipFill>
        <p:spPr>
          <a:xfrm>
            <a:off x="2513457" y="4013841"/>
            <a:ext cx="284716" cy="295278"/>
          </a:xfrm>
          <a:prstGeom prst="rect">
            <a:avLst/>
          </a:prstGeom>
          <a:noFill/>
          <a:ln cap="flat">
            <a:noFill/>
          </a:ln>
        </p:spPr>
      </p:pic>
      <p:pic>
        <p:nvPicPr>
          <p:cNvPr id="19" name="Image 133" descr="Une image contenant assis, table, noir, différent&#10;&#10;Description générée automatiquement">
            <a:extLst>
              <a:ext uri="{FF2B5EF4-FFF2-40B4-BE49-F238E27FC236}">
                <a16:creationId xmlns:a16="http://schemas.microsoft.com/office/drawing/2014/main" id="{1449D5A2-65EE-4823-B5DE-B22F1B3E8CD1}"/>
              </a:ext>
            </a:extLst>
          </p:cNvPr>
          <p:cNvPicPr>
            <a:picLocks noChangeAspect="1"/>
          </p:cNvPicPr>
          <p:nvPr/>
        </p:nvPicPr>
        <p:blipFill>
          <a:blip r:embed="rId6"/>
          <a:srcRect l="74014" t="54376" r="22250" b="40457"/>
          <a:stretch>
            <a:fillRect/>
          </a:stretch>
        </p:blipFill>
        <p:spPr>
          <a:xfrm>
            <a:off x="2505391" y="3758183"/>
            <a:ext cx="284716" cy="295278"/>
          </a:xfrm>
          <a:prstGeom prst="rect">
            <a:avLst/>
          </a:prstGeom>
          <a:noFill/>
          <a:ln cap="flat">
            <a:noFill/>
          </a:ln>
        </p:spPr>
      </p:pic>
      <p:pic>
        <p:nvPicPr>
          <p:cNvPr id="20" name="Picture 18" descr="Résultat de recherche d'images pour &quot;diablo II Inventory&quot;">
            <a:extLst>
              <a:ext uri="{FF2B5EF4-FFF2-40B4-BE49-F238E27FC236}">
                <a16:creationId xmlns:a16="http://schemas.microsoft.com/office/drawing/2014/main" id="{5DDE413C-AEB0-4674-8C7B-C12E134D52F3}"/>
              </a:ext>
            </a:extLst>
          </p:cNvPr>
          <p:cNvPicPr>
            <a:picLocks noChangeAspect="1"/>
          </p:cNvPicPr>
          <p:nvPr/>
        </p:nvPicPr>
        <p:blipFill>
          <a:blip r:embed="rId7"/>
          <a:srcRect l="70876" t="53229" r="20022" b="28723"/>
          <a:stretch>
            <a:fillRect/>
          </a:stretch>
        </p:blipFill>
        <p:spPr>
          <a:xfrm>
            <a:off x="2777965" y="3211455"/>
            <a:ext cx="554830" cy="825136"/>
          </a:xfrm>
          <a:prstGeom prst="rect">
            <a:avLst/>
          </a:prstGeom>
          <a:noFill/>
          <a:ln cap="flat">
            <a:noFill/>
          </a:ln>
        </p:spPr>
      </p:pic>
      <p:pic>
        <p:nvPicPr>
          <p:cNvPr id="21" name="Picture 8">
            <a:extLst>
              <a:ext uri="{FF2B5EF4-FFF2-40B4-BE49-F238E27FC236}">
                <a16:creationId xmlns:a16="http://schemas.microsoft.com/office/drawing/2014/main" id="{F38F97CC-173B-456B-9E54-A87C17A82682}"/>
              </a:ext>
            </a:extLst>
          </p:cNvPr>
          <p:cNvPicPr>
            <a:picLocks noChangeAspect="1"/>
          </p:cNvPicPr>
          <p:nvPr/>
        </p:nvPicPr>
        <p:blipFill>
          <a:blip r:embed="rId8"/>
          <a:srcRect l="79844" t="64949" r="10625" b="22291"/>
          <a:stretch>
            <a:fillRect/>
          </a:stretch>
        </p:blipFill>
        <p:spPr>
          <a:xfrm>
            <a:off x="4120935" y="2936312"/>
            <a:ext cx="551355" cy="553605"/>
          </a:xfrm>
          <a:prstGeom prst="rect">
            <a:avLst/>
          </a:prstGeom>
          <a:noFill/>
          <a:ln cap="flat">
            <a:noFill/>
          </a:ln>
        </p:spPr>
      </p:pic>
      <p:pic>
        <p:nvPicPr>
          <p:cNvPr id="22" name="Image 142" descr="Une image contenant assis, table, noir, différent&#10;&#10;Description générée automatiquement">
            <a:extLst>
              <a:ext uri="{FF2B5EF4-FFF2-40B4-BE49-F238E27FC236}">
                <a16:creationId xmlns:a16="http://schemas.microsoft.com/office/drawing/2014/main" id="{43B86A47-4F6E-4BAF-8681-187F041FC118}"/>
              </a:ext>
            </a:extLst>
          </p:cNvPr>
          <p:cNvPicPr>
            <a:picLocks noChangeAspect="1"/>
          </p:cNvPicPr>
          <p:nvPr/>
        </p:nvPicPr>
        <p:blipFill>
          <a:blip r:embed="rId6"/>
          <a:srcRect l="19095" t="57472" r="73495" b="37542"/>
          <a:stretch>
            <a:fillRect/>
          </a:stretch>
        </p:blipFill>
        <p:spPr>
          <a:xfrm>
            <a:off x="3561075" y="3183940"/>
            <a:ext cx="564623" cy="285000"/>
          </a:xfrm>
          <a:prstGeom prst="rect">
            <a:avLst/>
          </a:prstGeom>
          <a:noFill/>
          <a:ln cap="flat">
            <a:noFill/>
          </a:ln>
        </p:spPr>
      </p:pic>
      <p:pic>
        <p:nvPicPr>
          <p:cNvPr id="23" name="Picture 36" descr="Résultat de recherche d'images pour &quot;diablo II Inventory&quot;">
            <a:extLst>
              <a:ext uri="{FF2B5EF4-FFF2-40B4-BE49-F238E27FC236}">
                <a16:creationId xmlns:a16="http://schemas.microsoft.com/office/drawing/2014/main" id="{BC66E059-4E5C-4BFA-98BA-8D6D61D1666F}"/>
              </a:ext>
            </a:extLst>
          </p:cNvPr>
          <p:cNvPicPr>
            <a:picLocks noChangeAspect="1"/>
          </p:cNvPicPr>
          <p:nvPr/>
        </p:nvPicPr>
        <p:blipFill>
          <a:blip r:embed="rId9"/>
          <a:srcRect l="55688" t="55140" r="36625" b="25632"/>
          <a:stretch>
            <a:fillRect/>
          </a:stretch>
        </p:blipFill>
        <p:spPr>
          <a:xfrm>
            <a:off x="3825941" y="3506641"/>
            <a:ext cx="585792" cy="1098880"/>
          </a:xfrm>
          <a:prstGeom prst="rect">
            <a:avLst/>
          </a:prstGeom>
          <a:noFill/>
          <a:ln cap="flat">
            <a:noFill/>
          </a:ln>
        </p:spPr>
      </p:pic>
      <p:pic>
        <p:nvPicPr>
          <p:cNvPr id="24" name="Picture 4">
            <a:extLst>
              <a:ext uri="{FF2B5EF4-FFF2-40B4-BE49-F238E27FC236}">
                <a16:creationId xmlns:a16="http://schemas.microsoft.com/office/drawing/2014/main" id="{AE0C665D-A93B-49FB-8959-CA557E30743D}"/>
              </a:ext>
            </a:extLst>
          </p:cNvPr>
          <p:cNvPicPr>
            <a:picLocks noChangeAspect="1"/>
          </p:cNvPicPr>
          <p:nvPr/>
        </p:nvPicPr>
        <p:blipFill>
          <a:blip r:embed="rId4"/>
          <a:srcRect l="52203" t="32675" r="40353" b="56906"/>
          <a:stretch>
            <a:fillRect/>
          </a:stretch>
        </p:blipFill>
        <p:spPr>
          <a:xfrm>
            <a:off x="2792202" y="4042077"/>
            <a:ext cx="561560" cy="570073"/>
          </a:xfrm>
          <a:prstGeom prst="rect">
            <a:avLst/>
          </a:prstGeom>
          <a:noFill/>
          <a:ln cap="flat">
            <a:noFill/>
          </a:ln>
        </p:spPr>
      </p:pic>
      <p:pic>
        <p:nvPicPr>
          <p:cNvPr id="25" name="Image 148" descr="Une image contenant assis, table, noir, différent&#10;&#10;Description générée automatiquement">
            <a:extLst>
              <a:ext uri="{FF2B5EF4-FFF2-40B4-BE49-F238E27FC236}">
                <a16:creationId xmlns:a16="http://schemas.microsoft.com/office/drawing/2014/main" id="{A3223752-AE21-4E9D-A244-533444FBF7EB}"/>
              </a:ext>
            </a:extLst>
          </p:cNvPr>
          <p:cNvPicPr>
            <a:picLocks noChangeAspect="1"/>
          </p:cNvPicPr>
          <p:nvPr/>
        </p:nvPicPr>
        <p:blipFill>
          <a:blip r:embed="rId6"/>
          <a:srcRect l="74014" t="54376" r="22250" b="40457"/>
          <a:stretch>
            <a:fillRect/>
          </a:stretch>
        </p:blipFill>
        <p:spPr>
          <a:xfrm>
            <a:off x="2496092" y="3489917"/>
            <a:ext cx="284716" cy="295278"/>
          </a:xfrm>
          <a:prstGeom prst="rect">
            <a:avLst/>
          </a:prstGeom>
          <a:noFill/>
          <a:ln cap="flat">
            <a:noFill/>
          </a:ln>
        </p:spPr>
      </p:pic>
      <p:sp>
        <p:nvSpPr>
          <p:cNvPr id="26" name="TextBox 1">
            <a:extLst>
              <a:ext uri="{FF2B5EF4-FFF2-40B4-BE49-F238E27FC236}">
                <a16:creationId xmlns:a16="http://schemas.microsoft.com/office/drawing/2014/main" id="{C631BFC8-BF6D-4554-BAAB-26EE910EC937}"/>
              </a:ext>
            </a:extLst>
          </p:cNvPr>
          <p:cNvSpPr txBox="1"/>
          <p:nvPr/>
        </p:nvSpPr>
        <p:spPr>
          <a:xfrm>
            <a:off x="3588453" y="907304"/>
            <a:ext cx="4919755"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Moyenne</a:t>
            </a:r>
            <a:r>
              <a:rPr lang="fr-FR" sz="2000" b="1" i="0" u="none" strike="noStrike" kern="1200" cap="none" spc="0" baseline="0">
                <a:solidFill>
                  <a:srgbClr val="FF5050"/>
                </a:solidFill>
                <a:uFillTx/>
                <a:latin typeface="Calibri"/>
              </a:rPr>
              <a:t> (1) – Solution 2 en 2 mouvements </a:t>
            </a:r>
          </a:p>
        </p:txBody>
      </p:sp>
      <p:sp>
        <p:nvSpPr>
          <p:cNvPr id="27" name="ZoneTexte 34">
            <a:extLst>
              <a:ext uri="{FF2B5EF4-FFF2-40B4-BE49-F238E27FC236}">
                <a16:creationId xmlns:a16="http://schemas.microsoft.com/office/drawing/2014/main" id="{F3E814E5-2B77-4EB6-9E59-82802FE0CEAD}"/>
              </a:ext>
            </a:extLst>
          </p:cNvPr>
          <p:cNvSpPr txBox="1"/>
          <p:nvPr/>
        </p:nvSpPr>
        <p:spPr>
          <a:xfrm>
            <a:off x="5654183" y="4681060"/>
            <a:ext cx="5025002" cy="9233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le parchemin vers la gauche et la hache vers le bas afin de mettre le pistolet à la place.</a:t>
            </a:r>
          </a:p>
        </p:txBody>
      </p:sp>
      <p:grpSp>
        <p:nvGrpSpPr>
          <p:cNvPr id="28" name="Groupe 35">
            <a:extLst>
              <a:ext uri="{FF2B5EF4-FFF2-40B4-BE49-F238E27FC236}">
                <a16:creationId xmlns:a16="http://schemas.microsoft.com/office/drawing/2014/main" id="{1AD5FA07-42D7-4255-A00C-5182326C5C2B}"/>
              </a:ext>
            </a:extLst>
          </p:cNvPr>
          <p:cNvGrpSpPr/>
          <p:nvPr/>
        </p:nvGrpSpPr>
        <p:grpSpPr>
          <a:xfrm>
            <a:off x="2508537" y="2941387"/>
            <a:ext cx="832533" cy="550358"/>
            <a:chOff x="2508537" y="2941387"/>
            <a:chExt cx="832533" cy="550358"/>
          </a:xfrm>
        </p:grpSpPr>
        <p:grpSp>
          <p:nvGrpSpPr>
            <p:cNvPr id="29" name="Groupe 36">
              <a:extLst>
                <a:ext uri="{FF2B5EF4-FFF2-40B4-BE49-F238E27FC236}">
                  <a16:creationId xmlns:a16="http://schemas.microsoft.com/office/drawing/2014/main" id="{F025B35F-2A03-4056-B592-9062DF55C452}"/>
                </a:ext>
              </a:extLst>
            </p:cNvPr>
            <p:cNvGrpSpPr/>
            <p:nvPr/>
          </p:nvGrpSpPr>
          <p:grpSpPr>
            <a:xfrm>
              <a:off x="2508537" y="2941387"/>
              <a:ext cx="830147" cy="534969"/>
              <a:chOff x="2508537" y="2941387"/>
              <a:chExt cx="830147" cy="534969"/>
            </a:xfrm>
          </p:grpSpPr>
          <p:pic>
            <p:nvPicPr>
              <p:cNvPr id="30" name="Picture 8">
                <a:extLst>
                  <a:ext uri="{FF2B5EF4-FFF2-40B4-BE49-F238E27FC236}">
                    <a16:creationId xmlns:a16="http://schemas.microsoft.com/office/drawing/2014/main" id="{7C5E6AC4-695A-4F41-8198-D1C42EB1C4A2}"/>
                  </a:ext>
                </a:extLst>
              </p:cNvPr>
              <p:cNvPicPr>
                <a:picLocks noChangeAspect="1"/>
              </p:cNvPicPr>
              <p:nvPr/>
            </p:nvPicPr>
            <p:blipFill>
              <a:blip r:embed="rId8"/>
              <a:srcRect l="57397" t="58884" r="37982" b="34954"/>
              <a:stretch>
                <a:fillRect/>
              </a:stretch>
            </p:blipFill>
            <p:spPr>
              <a:xfrm>
                <a:off x="2508537" y="3208172"/>
                <a:ext cx="280949" cy="268184"/>
              </a:xfrm>
              <a:prstGeom prst="rect">
                <a:avLst/>
              </a:prstGeom>
              <a:noFill/>
              <a:ln cap="flat">
                <a:noFill/>
              </a:ln>
            </p:spPr>
          </p:pic>
          <p:pic>
            <p:nvPicPr>
              <p:cNvPr id="31" name="Picture 8">
                <a:extLst>
                  <a:ext uri="{FF2B5EF4-FFF2-40B4-BE49-F238E27FC236}">
                    <a16:creationId xmlns:a16="http://schemas.microsoft.com/office/drawing/2014/main" id="{DECE5E56-F5C2-4A47-B019-DDC3A166069E}"/>
                  </a:ext>
                </a:extLst>
              </p:cNvPr>
              <p:cNvPicPr>
                <a:picLocks noChangeAspect="1"/>
              </p:cNvPicPr>
              <p:nvPr/>
            </p:nvPicPr>
            <p:blipFill>
              <a:blip r:embed="rId8"/>
              <a:srcRect l="57397" t="58884" r="37982" b="34954"/>
              <a:stretch>
                <a:fillRect/>
              </a:stretch>
            </p:blipFill>
            <p:spPr>
              <a:xfrm>
                <a:off x="2508537" y="2954920"/>
                <a:ext cx="280949" cy="268184"/>
              </a:xfrm>
              <a:prstGeom prst="rect">
                <a:avLst/>
              </a:prstGeom>
              <a:noFill/>
              <a:ln cap="flat">
                <a:noFill/>
              </a:ln>
            </p:spPr>
          </p:pic>
          <p:pic>
            <p:nvPicPr>
              <p:cNvPr id="32" name="Picture 8">
                <a:extLst>
                  <a:ext uri="{FF2B5EF4-FFF2-40B4-BE49-F238E27FC236}">
                    <a16:creationId xmlns:a16="http://schemas.microsoft.com/office/drawing/2014/main" id="{CBC87FA4-1D93-4101-A56F-27DCDD5EB047}"/>
                  </a:ext>
                </a:extLst>
              </p:cNvPr>
              <p:cNvPicPr>
                <a:picLocks noChangeAspect="1"/>
              </p:cNvPicPr>
              <p:nvPr/>
            </p:nvPicPr>
            <p:blipFill>
              <a:blip r:embed="rId8"/>
              <a:srcRect l="57397" t="58884" r="37982" b="34954"/>
              <a:stretch>
                <a:fillRect/>
              </a:stretch>
            </p:blipFill>
            <p:spPr>
              <a:xfrm>
                <a:off x="2781357" y="2953667"/>
                <a:ext cx="280949" cy="268184"/>
              </a:xfrm>
              <a:prstGeom prst="rect">
                <a:avLst/>
              </a:prstGeom>
              <a:noFill/>
              <a:ln cap="flat">
                <a:noFill/>
              </a:ln>
            </p:spPr>
          </p:pic>
          <p:pic>
            <p:nvPicPr>
              <p:cNvPr id="33" name="Picture 8">
                <a:extLst>
                  <a:ext uri="{FF2B5EF4-FFF2-40B4-BE49-F238E27FC236}">
                    <a16:creationId xmlns:a16="http://schemas.microsoft.com/office/drawing/2014/main" id="{7DA545D1-F465-440E-BDA9-78F15323EDB4}"/>
                  </a:ext>
                </a:extLst>
              </p:cNvPr>
              <p:cNvPicPr>
                <a:picLocks noChangeAspect="1"/>
              </p:cNvPicPr>
              <p:nvPr/>
            </p:nvPicPr>
            <p:blipFill>
              <a:blip r:embed="rId8"/>
              <a:srcRect l="57397" t="58884" r="37982" b="34954"/>
              <a:stretch>
                <a:fillRect/>
              </a:stretch>
            </p:blipFill>
            <p:spPr>
              <a:xfrm>
                <a:off x="3057735" y="2953667"/>
                <a:ext cx="280949" cy="268184"/>
              </a:xfrm>
              <a:prstGeom prst="rect">
                <a:avLst/>
              </a:prstGeom>
              <a:noFill/>
              <a:ln cap="flat">
                <a:noFill/>
              </a:ln>
            </p:spPr>
          </p:pic>
          <p:pic>
            <p:nvPicPr>
              <p:cNvPr id="34" name="Picture 30" descr="Résultat de recherche d'images pour &quot;flingue png&quot;">
                <a:extLst>
                  <a:ext uri="{FF2B5EF4-FFF2-40B4-BE49-F238E27FC236}">
                    <a16:creationId xmlns:a16="http://schemas.microsoft.com/office/drawing/2014/main" id="{5181341D-8889-40EF-AC9E-6981876F8A9E}"/>
                  </a:ext>
                </a:extLst>
              </p:cNvPr>
              <p:cNvPicPr>
                <a:picLocks noChangeAspect="1"/>
              </p:cNvPicPr>
              <p:nvPr/>
            </p:nvPicPr>
            <p:blipFill>
              <a:blip r:embed="rId10"/>
              <a:srcRect/>
              <a:stretch>
                <a:fillRect/>
              </a:stretch>
            </p:blipFill>
            <p:spPr>
              <a:xfrm>
                <a:off x="2511033" y="2941387"/>
                <a:ext cx="733659" cy="453295"/>
              </a:xfrm>
              <a:prstGeom prst="rect">
                <a:avLst/>
              </a:prstGeom>
              <a:noFill/>
              <a:ln cap="flat">
                <a:noFill/>
              </a:ln>
            </p:spPr>
          </p:pic>
        </p:grpSp>
        <p:sp>
          <p:nvSpPr>
            <p:cNvPr id="35" name="Forme en L 37">
              <a:extLst>
                <a:ext uri="{FF2B5EF4-FFF2-40B4-BE49-F238E27FC236}">
                  <a16:creationId xmlns:a16="http://schemas.microsoft.com/office/drawing/2014/main" id="{188C0F66-2DAB-48CA-A459-3C87FE1207CC}"/>
                </a:ext>
              </a:extLst>
            </p:cNvPr>
            <p:cNvSpPr/>
            <p:nvPr/>
          </p:nvSpPr>
          <p:spPr>
            <a:xfrm rot="5400013">
              <a:off x="2656107" y="2806782"/>
              <a:ext cx="539779" cy="830147"/>
            </a:xfrm>
            <a:custGeom>
              <a:avLst/>
              <a:gdLst>
                <a:gd name="f0" fmla="val 10800000"/>
                <a:gd name="f1" fmla="val 5400000"/>
                <a:gd name="f2" fmla="val 180"/>
                <a:gd name="f3" fmla="val w"/>
                <a:gd name="f4" fmla="val h"/>
                <a:gd name="f5" fmla="val ss"/>
                <a:gd name="f6" fmla="val 0"/>
                <a:gd name="f7" fmla="val 50000"/>
                <a:gd name="f8" fmla="+- 0 0 -90"/>
                <a:gd name="f9" fmla="+- 0 0 -36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min f33 f32"/>
                <a:gd name="f37" fmla="+- f33 0 f32"/>
                <a:gd name="f38" fmla="*/ f36 f7 1"/>
                <a:gd name="f39" fmla="*/ f38 1 100000"/>
                <a:gd name="f40" fmla="+- f30 0 f39"/>
                <a:gd name="f41" fmla="*/ f39 1 2"/>
                <a:gd name="f42" fmla="?: f37 f29 f39"/>
                <a:gd name="f43" fmla="*/ f39 f26 1"/>
                <a:gd name="f44" fmla="+- f40 f30 0"/>
                <a:gd name="f45" fmla="?: f37 f40 f6"/>
                <a:gd name="f46" fmla="*/ f42 f26 1"/>
                <a:gd name="f47" fmla="*/ f40 f26 1"/>
                <a:gd name="f48" fmla="*/ f41 f26 1"/>
                <a:gd name="f49" fmla="*/ f44 1 2"/>
                <a:gd name="f50" fmla="*/ f45 f26 1"/>
                <a:gd name="f51" fmla="*/ f49 f26 1"/>
              </a:gdLst>
              <a:ahLst/>
              <a:cxnLst>
                <a:cxn ang="3cd4">
                  <a:pos x="hc" y="t"/>
                </a:cxn>
                <a:cxn ang="0">
                  <a:pos x="r" y="vc"/>
                </a:cxn>
                <a:cxn ang="cd4">
                  <a:pos x="hc" y="b"/>
                </a:cxn>
                <a:cxn ang="cd2">
                  <a:pos x="l" y="vc"/>
                </a:cxn>
                <a:cxn ang="f24">
                  <a:pos x="f35" y="f51"/>
                </a:cxn>
                <a:cxn ang="f25">
                  <a:pos x="f48" y="f31"/>
                </a:cxn>
              </a:cxnLst>
              <a:rect l="f31" t="f50" r="f46" b="f34"/>
              <a:pathLst>
                <a:path>
                  <a:moveTo>
                    <a:pt x="f31" y="f31"/>
                  </a:moveTo>
                  <a:lnTo>
                    <a:pt x="f43" y="f31"/>
                  </a:lnTo>
                  <a:lnTo>
                    <a:pt x="f43" y="f47"/>
                  </a:lnTo>
                  <a:lnTo>
                    <a:pt x="f35" y="f47"/>
                  </a:lnTo>
                  <a:lnTo>
                    <a:pt x="f35" y="f34"/>
                  </a:lnTo>
                  <a:lnTo>
                    <a:pt x="f31" y="f34"/>
                  </a:lnTo>
                  <a:close/>
                </a:path>
              </a:pathLst>
            </a:cu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grpSp>
      <p:pic>
        <p:nvPicPr>
          <p:cNvPr id="36" name="Picture 8" descr="Résultat de recherche d'images pour &quot;fire png&quot;">
            <a:extLst>
              <a:ext uri="{FF2B5EF4-FFF2-40B4-BE49-F238E27FC236}">
                <a16:creationId xmlns:a16="http://schemas.microsoft.com/office/drawing/2014/main" id="{4D308511-BED8-4F96-A913-1FAF99792B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4F3F8566-2907-40FC-ACF7-F4F5CB51C6E7}"/>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100">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6AC98A2F-95D7-4C34-9F08-F6BB9B54451F}"/>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5BC1CA4C-59EB-4C72-A143-8C34CC3F87C8}"/>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88A3E726-C458-4466-91FA-3042DFA921AA}"/>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4D5F03BA-A0E5-4FC2-9812-5450763A64FE}"/>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B22F4EEA-D1AD-4DD4-A992-F0560E8006B2}"/>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6640613B-0EC9-4770-97AB-5268D8D01E74}"/>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489D6640-EF0A-47D1-8ADF-EE9A0F097FB4}"/>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57177B3D-0C8B-4D4C-B247-780F73F8B5AE}"/>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8F132621-EDB9-4DC4-A389-3C97E4231147}"/>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E93BC286-C967-4434-95F4-4B5870F63E40}"/>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E511CB31-BD05-48F8-9B5F-75B30C1DD185}"/>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24">
            <a:extLst>
              <a:ext uri="{FF2B5EF4-FFF2-40B4-BE49-F238E27FC236}">
                <a16:creationId xmlns:a16="http://schemas.microsoft.com/office/drawing/2014/main" id="{543F5F20-72B5-498F-ADCE-BC703F2CE607}"/>
              </a:ext>
            </a:extLst>
          </p:cNvPr>
          <p:cNvPicPr>
            <a:picLocks noChangeAspect="1"/>
          </p:cNvPicPr>
          <p:nvPr/>
        </p:nvPicPr>
        <p:blipFill>
          <a:blip r:embed="rId5"/>
          <a:srcRect l="41798" t="61944" r="55074" b="28299"/>
          <a:stretch>
            <a:fillRect/>
          </a:stretch>
        </p:blipFill>
        <p:spPr>
          <a:xfrm>
            <a:off x="4399489" y="3486451"/>
            <a:ext cx="298176" cy="522908"/>
          </a:xfrm>
          <a:prstGeom prst="rect">
            <a:avLst/>
          </a:prstGeom>
          <a:noFill/>
          <a:ln cap="flat">
            <a:noFill/>
          </a:ln>
        </p:spPr>
      </p:pic>
      <p:grpSp>
        <p:nvGrpSpPr>
          <p:cNvPr id="14" name="Groupe 36">
            <a:extLst>
              <a:ext uri="{FF2B5EF4-FFF2-40B4-BE49-F238E27FC236}">
                <a16:creationId xmlns:a16="http://schemas.microsoft.com/office/drawing/2014/main" id="{4ABF8C9A-CD91-4623-8F00-01962013FAE1}"/>
              </a:ext>
            </a:extLst>
          </p:cNvPr>
          <p:cNvGrpSpPr/>
          <p:nvPr/>
        </p:nvGrpSpPr>
        <p:grpSpPr>
          <a:xfrm>
            <a:off x="7514987" y="3624919"/>
            <a:ext cx="858858" cy="654408"/>
            <a:chOff x="7514987" y="3624919"/>
            <a:chExt cx="858858" cy="654408"/>
          </a:xfrm>
        </p:grpSpPr>
        <p:pic>
          <p:nvPicPr>
            <p:cNvPr id="15" name="Picture 8">
              <a:extLst>
                <a:ext uri="{FF2B5EF4-FFF2-40B4-BE49-F238E27FC236}">
                  <a16:creationId xmlns:a16="http://schemas.microsoft.com/office/drawing/2014/main" id="{77977E43-286E-427C-9902-A0C9D475C582}"/>
                </a:ext>
              </a:extLst>
            </p:cNvPr>
            <p:cNvPicPr>
              <a:picLocks noChangeAspect="1"/>
            </p:cNvPicPr>
            <p:nvPr/>
          </p:nvPicPr>
          <p:blipFill>
            <a:blip r:embed="rId6"/>
            <a:srcRect l="57397" t="58884" r="37982" b="34954"/>
            <a:stretch>
              <a:fillRect/>
            </a:stretch>
          </p:blipFill>
          <p:spPr>
            <a:xfrm>
              <a:off x="7514987" y="3916960"/>
              <a:ext cx="294299" cy="294299"/>
            </a:xfrm>
            <a:prstGeom prst="rect">
              <a:avLst/>
            </a:prstGeom>
            <a:noFill/>
            <a:ln cap="flat">
              <a:noFill/>
            </a:ln>
          </p:spPr>
        </p:pic>
        <p:pic>
          <p:nvPicPr>
            <p:cNvPr id="16" name="Picture 8">
              <a:extLst>
                <a:ext uri="{FF2B5EF4-FFF2-40B4-BE49-F238E27FC236}">
                  <a16:creationId xmlns:a16="http://schemas.microsoft.com/office/drawing/2014/main" id="{ECEE4340-1F3F-4563-B86F-C4938262CCC7}"/>
                </a:ext>
              </a:extLst>
            </p:cNvPr>
            <p:cNvPicPr>
              <a:picLocks noChangeAspect="1"/>
            </p:cNvPicPr>
            <p:nvPr/>
          </p:nvPicPr>
          <p:blipFill>
            <a:blip r:embed="rId6"/>
            <a:srcRect l="57397" t="58884" r="37982" b="34954"/>
            <a:stretch>
              <a:fillRect/>
            </a:stretch>
          </p:blipFill>
          <p:spPr>
            <a:xfrm>
              <a:off x="7792379" y="3916960"/>
              <a:ext cx="294299" cy="294299"/>
            </a:xfrm>
            <a:prstGeom prst="rect">
              <a:avLst/>
            </a:prstGeom>
            <a:noFill/>
            <a:ln cap="flat">
              <a:noFill/>
            </a:ln>
          </p:spPr>
        </p:pic>
        <p:pic>
          <p:nvPicPr>
            <p:cNvPr id="17" name="Picture 8">
              <a:extLst>
                <a:ext uri="{FF2B5EF4-FFF2-40B4-BE49-F238E27FC236}">
                  <a16:creationId xmlns:a16="http://schemas.microsoft.com/office/drawing/2014/main" id="{361600ED-775D-4FBE-A5B9-08524DB726C3}"/>
                </a:ext>
              </a:extLst>
            </p:cNvPr>
            <p:cNvPicPr>
              <a:picLocks noChangeAspect="1"/>
            </p:cNvPicPr>
            <p:nvPr/>
          </p:nvPicPr>
          <p:blipFill>
            <a:blip r:embed="rId6"/>
            <a:srcRect l="57397" t="58884" r="37982" b="34954"/>
            <a:stretch>
              <a:fillRect/>
            </a:stretch>
          </p:blipFill>
          <p:spPr>
            <a:xfrm>
              <a:off x="8079546" y="3916960"/>
              <a:ext cx="294299" cy="294299"/>
            </a:xfrm>
            <a:prstGeom prst="rect">
              <a:avLst/>
            </a:prstGeom>
            <a:noFill/>
            <a:ln cap="flat">
              <a:noFill/>
            </a:ln>
          </p:spPr>
        </p:pic>
        <p:pic>
          <p:nvPicPr>
            <p:cNvPr id="18" name="Picture 8">
              <a:extLst>
                <a:ext uri="{FF2B5EF4-FFF2-40B4-BE49-F238E27FC236}">
                  <a16:creationId xmlns:a16="http://schemas.microsoft.com/office/drawing/2014/main" id="{6FE9C474-C8DF-4639-B8D0-4E402D40CDAB}"/>
                </a:ext>
              </a:extLst>
            </p:cNvPr>
            <p:cNvPicPr>
              <a:picLocks noChangeAspect="1"/>
            </p:cNvPicPr>
            <p:nvPr/>
          </p:nvPicPr>
          <p:blipFill>
            <a:blip r:embed="rId6"/>
            <a:srcRect l="57397" t="58884" r="37982" b="34954"/>
            <a:stretch>
              <a:fillRect/>
            </a:stretch>
          </p:blipFill>
          <p:spPr>
            <a:xfrm>
              <a:off x="7792379" y="3624919"/>
              <a:ext cx="294299" cy="294299"/>
            </a:xfrm>
            <a:prstGeom prst="rect">
              <a:avLst/>
            </a:prstGeom>
            <a:noFill/>
            <a:ln cap="flat">
              <a:noFill/>
            </a:ln>
          </p:spPr>
        </p:pic>
        <p:pic>
          <p:nvPicPr>
            <p:cNvPr id="19" name="Picture 18" descr="Résultat de recherche d'images pour &quot;hand spinner png&quot;">
              <a:extLst>
                <a:ext uri="{FF2B5EF4-FFF2-40B4-BE49-F238E27FC236}">
                  <a16:creationId xmlns:a16="http://schemas.microsoft.com/office/drawing/2014/main" id="{1152FD26-C3B8-435F-8EE0-97BDD8A2E5F4}"/>
                </a:ext>
              </a:extLst>
            </p:cNvPr>
            <p:cNvPicPr>
              <a:picLocks noChangeAspect="1"/>
            </p:cNvPicPr>
            <p:nvPr/>
          </p:nvPicPr>
          <p:blipFill>
            <a:blip r:embed="rId7"/>
            <a:srcRect/>
            <a:stretch>
              <a:fillRect/>
            </a:stretch>
          </p:blipFill>
          <p:spPr>
            <a:xfrm>
              <a:off x="7580220" y="3624919"/>
              <a:ext cx="712939" cy="654408"/>
            </a:xfrm>
            <a:prstGeom prst="rect">
              <a:avLst/>
            </a:prstGeom>
            <a:noFill/>
            <a:ln cap="flat">
              <a:noFill/>
            </a:ln>
          </p:spPr>
        </p:pic>
      </p:grpSp>
      <p:sp>
        <p:nvSpPr>
          <p:cNvPr id="20" name="Rectangle 118">
            <a:extLst>
              <a:ext uri="{FF2B5EF4-FFF2-40B4-BE49-F238E27FC236}">
                <a16:creationId xmlns:a16="http://schemas.microsoft.com/office/drawing/2014/main" id="{898BDED4-7936-4FAE-8D70-6A64AC2C80FC}"/>
              </a:ext>
            </a:extLst>
          </p:cNvPr>
          <p:cNvSpPr/>
          <p:nvPr/>
        </p:nvSpPr>
        <p:spPr>
          <a:xfrm>
            <a:off x="2223491" y="2922276"/>
            <a:ext cx="290797"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21" name="Rectangle 124">
            <a:extLst>
              <a:ext uri="{FF2B5EF4-FFF2-40B4-BE49-F238E27FC236}">
                <a16:creationId xmlns:a16="http://schemas.microsoft.com/office/drawing/2014/main" id="{FEA29D9E-085A-475B-AF45-418126F65962}"/>
              </a:ext>
            </a:extLst>
          </p:cNvPr>
          <p:cNvSpPr/>
          <p:nvPr/>
        </p:nvSpPr>
        <p:spPr>
          <a:xfrm>
            <a:off x="4654835" y="2922276"/>
            <a:ext cx="290248"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22" name="Picture 10" descr="Résultat de recherche d'images pour &quot;diablo II Inventory&quot;">
            <a:extLst>
              <a:ext uri="{FF2B5EF4-FFF2-40B4-BE49-F238E27FC236}">
                <a16:creationId xmlns:a16="http://schemas.microsoft.com/office/drawing/2014/main" id="{29530DB0-4377-490E-96F8-E6F1007CC959}"/>
              </a:ext>
            </a:extLst>
          </p:cNvPr>
          <p:cNvPicPr>
            <a:picLocks noChangeAspect="1"/>
          </p:cNvPicPr>
          <p:nvPr/>
        </p:nvPicPr>
        <p:blipFill>
          <a:blip r:embed="rId8"/>
          <a:srcRect l="55879" t="52427" r="36871" b="37614"/>
          <a:stretch>
            <a:fillRect/>
          </a:stretch>
        </p:blipFill>
        <p:spPr>
          <a:xfrm>
            <a:off x="4122892" y="4025042"/>
            <a:ext cx="552453" cy="569122"/>
          </a:xfrm>
          <a:prstGeom prst="rect">
            <a:avLst/>
          </a:prstGeom>
          <a:noFill/>
          <a:ln cap="flat">
            <a:noFill/>
          </a:ln>
        </p:spPr>
      </p:pic>
      <p:pic>
        <p:nvPicPr>
          <p:cNvPr id="23" name="Image 119" descr="Une image contenant assis, table, noir, différent&#10;&#10;Description générée automatiquement">
            <a:extLst>
              <a:ext uri="{FF2B5EF4-FFF2-40B4-BE49-F238E27FC236}">
                <a16:creationId xmlns:a16="http://schemas.microsoft.com/office/drawing/2014/main" id="{87C1EE7F-3D68-496A-A111-3AED2892D57C}"/>
              </a:ext>
            </a:extLst>
          </p:cNvPr>
          <p:cNvPicPr>
            <a:picLocks noChangeAspect="1"/>
          </p:cNvPicPr>
          <p:nvPr/>
        </p:nvPicPr>
        <p:blipFill>
          <a:blip r:embed="rId9"/>
          <a:srcRect l="19095" t="57472" r="73495" b="37542"/>
          <a:stretch>
            <a:fillRect/>
          </a:stretch>
        </p:blipFill>
        <p:spPr>
          <a:xfrm>
            <a:off x="3539486" y="4294973"/>
            <a:ext cx="564623" cy="285000"/>
          </a:xfrm>
          <a:prstGeom prst="rect">
            <a:avLst/>
          </a:prstGeom>
          <a:noFill/>
          <a:ln cap="flat">
            <a:noFill/>
          </a:ln>
        </p:spPr>
      </p:pic>
      <p:pic>
        <p:nvPicPr>
          <p:cNvPr id="24" name="Picture 30" descr="Résultat de recherche d'images pour &quot;diablo II Inventory&quot;">
            <a:extLst>
              <a:ext uri="{FF2B5EF4-FFF2-40B4-BE49-F238E27FC236}">
                <a16:creationId xmlns:a16="http://schemas.microsoft.com/office/drawing/2014/main" id="{9E163256-343E-4B22-A0CD-95B181A0CFCB}"/>
              </a:ext>
            </a:extLst>
          </p:cNvPr>
          <p:cNvPicPr>
            <a:picLocks noChangeAspect="1"/>
          </p:cNvPicPr>
          <p:nvPr/>
        </p:nvPicPr>
        <p:blipFill>
          <a:blip r:embed="rId10"/>
          <a:srcRect l="22840" t="23934" r="69750" b="61429"/>
          <a:stretch>
            <a:fillRect/>
          </a:stretch>
        </p:blipFill>
        <p:spPr>
          <a:xfrm>
            <a:off x="2772771" y="2935534"/>
            <a:ext cx="564623" cy="836529"/>
          </a:xfrm>
          <a:prstGeom prst="rect">
            <a:avLst/>
          </a:prstGeom>
          <a:noFill/>
          <a:ln cap="flat">
            <a:noFill/>
          </a:ln>
        </p:spPr>
      </p:pic>
      <p:pic>
        <p:nvPicPr>
          <p:cNvPr id="25" name="Picture 30" descr="Résultat de recherche d'images pour &quot;diablo II Inventory&quot;">
            <a:extLst>
              <a:ext uri="{FF2B5EF4-FFF2-40B4-BE49-F238E27FC236}">
                <a16:creationId xmlns:a16="http://schemas.microsoft.com/office/drawing/2014/main" id="{F999455B-81A9-4B99-98ED-C46F08C94C0B}"/>
              </a:ext>
            </a:extLst>
          </p:cNvPr>
          <p:cNvPicPr>
            <a:picLocks noChangeAspect="1"/>
          </p:cNvPicPr>
          <p:nvPr/>
        </p:nvPicPr>
        <p:blipFill>
          <a:blip r:embed="rId10"/>
          <a:srcRect l="22840" t="23934" r="69750" b="61429"/>
          <a:stretch>
            <a:fillRect/>
          </a:stretch>
        </p:blipFill>
        <p:spPr>
          <a:xfrm>
            <a:off x="3304842" y="3466316"/>
            <a:ext cx="564623" cy="836529"/>
          </a:xfrm>
          <a:prstGeom prst="rect">
            <a:avLst/>
          </a:prstGeom>
          <a:noFill/>
          <a:ln cap="flat">
            <a:noFill/>
          </a:ln>
        </p:spPr>
      </p:pic>
      <p:pic>
        <p:nvPicPr>
          <p:cNvPr id="26" name="Picture 10">
            <a:extLst>
              <a:ext uri="{FF2B5EF4-FFF2-40B4-BE49-F238E27FC236}">
                <a16:creationId xmlns:a16="http://schemas.microsoft.com/office/drawing/2014/main" id="{724C2D08-635D-4BF0-AE80-797678706AB6}"/>
              </a:ext>
            </a:extLst>
          </p:cNvPr>
          <p:cNvPicPr>
            <a:picLocks noChangeAspect="1"/>
          </p:cNvPicPr>
          <p:nvPr/>
        </p:nvPicPr>
        <p:blipFill>
          <a:blip r:embed="rId4"/>
          <a:srcRect l="84835" t="47675" r="11116" b="37711"/>
          <a:stretch>
            <a:fillRect/>
          </a:stretch>
        </p:blipFill>
        <p:spPr>
          <a:xfrm>
            <a:off x="4098578" y="2912903"/>
            <a:ext cx="308427" cy="835002"/>
          </a:xfrm>
          <a:prstGeom prst="rect">
            <a:avLst/>
          </a:prstGeom>
          <a:noFill/>
          <a:ln cap="flat">
            <a:noFill/>
          </a:ln>
        </p:spPr>
      </p:pic>
      <p:pic>
        <p:nvPicPr>
          <p:cNvPr id="27" name="Picture 6" descr="Résultat de recherche d'images pour &quot;diablo II Inventory&quot;">
            <a:extLst>
              <a:ext uri="{FF2B5EF4-FFF2-40B4-BE49-F238E27FC236}">
                <a16:creationId xmlns:a16="http://schemas.microsoft.com/office/drawing/2014/main" id="{0E463E4A-41AD-41CD-AED7-6D9BE9512C21}"/>
              </a:ext>
            </a:extLst>
          </p:cNvPr>
          <p:cNvPicPr>
            <a:picLocks noChangeAspect="1"/>
          </p:cNvPicPr>
          <p:nvPr/>
        </p:nvPicPr>
        <p:blipFill>
          <a:blip r:embed="rId11"/>
          <a:srcRect l="77451" t="52228" r="18656" b="32958"/>
          <a:stretch>
            <a:fillRect/>
          </a:stretch>
        </p:blipFill>
        <p:spPr>
          <a:xfrm>
            <a:off x="2491493" y="3727835"/>
            <a:ext cx="296622" cy="846606"/>
          </a:xfrm>
          <a:prstGeom prst="rect">
            <a:avLst/>
          </a:prstGeom>
          <a:noFill/>
          <a:ln cap="flat">
            <a:noFill/>
          </a:ln>
        </p:spPr>
      </p:pic>
      <p:pic>
        <p:nvPicPr>
          <p:cNvPr id="28" name="Picture 2" descr="Résultat de recherche d'images pour &quot;diablo II Inventory&quot;">
            <a:extLst>
              <a:ext uri="{FF2B5EF4-FFF2-40B4-BE49-F238E27FC236}">
                <a16:creationId xmlns:a16="http://schemas.microsoft.com/office/drawing/2014/main" id="{9081B021-9EAE-4C36-945A-267389DF4975}"/>
              </a:ext>
            </a:extLst>
          </p:cNvPr>
          <p:cNvPicPr>
            <a:picLocks noChangeAspect="1"/>
          </p:cNvPicPr>
          <p:nvPr/>
        </p:nvPicPr>
        <p:blipFill>
          <a:blip r:embed="rId11"/>
          <a:srcRect l="19172" t="23660" r="73418" b="66465"/>
          <a:stretch>
            <a:fillRect/>
          </a:stretch>
        </p:blipFill>
        <p:spPr>
          <a:xfrm>
            <a:off x="2772031" y="4014243"/>
            <a:ext cx="552014" cy="551758"/>
          </a:xfrm>
          <a:prstGeom prst="rect">
            <a:avLst/>
          </a:prstGeom>
          <a:noFill/>
          <a:ln cap="flat">
            <a:noFill/>
          </a:ln>
        </p:spPr>
      </p:pic>
      <p:pic>
        <p:nvPicPr>
          <p:cNvPr id="29" name="Picture 28" descr="Résultat de recherche d'images pour &quot;diablo II Inventory&quot;">
            <a:extLst>
              <a:ext uri="{FF2B5EF4-FFF2-40B4-BE49-F238E27FC236}">
                <a16:creationId xmlns:a16="http://schemas.microsoft.com/office/drawing/2014/main" id="{D901056C-D4C0-4A27-94CC-8FF9F5BA9CEE}"/>
              </a:ext>
            </a:extLst>
          </p:cNvPr>
          <p:cNvPicPr>
            <a:picLocks noChangeAspect="1"/>
          </p:cNvPicPr>
          <p:nvPr/>
        </p:nvPicPr>
        <p:blipFill>
          <a:blip r:embed="rId10"/>
          <a:srcRect l="19247" t="23934" r="76968" b="66459"/>
          <a:stretch>
            <a:fillRect/>
          </a:stretch>
        </p:blipFill>
        <p:spPr>
          <a:xfrm>
            <a:off x="2488704" y="2931118"/>
            <a:ext cx="288410" cy="549088"/>
          </a:xfrm>
          <a:prstGeom prst="rect">
            <a:avLst/>
          </a:prstGeom>
          <a:noFill/>
          <a:ln cap="flat">
            <a:noFill/>
          </a:ln>
        </p:spPr>
      </p:pic>
      <p:pic>
        <p:nvPicPr>
          <p:cNvPr id="30" name="Image 147" descr="Une image contenant assis, table, noir, différent&#10;&#10;Description générée automatiquement">
            <a:extLst>
              <a:ext uri="{FF2B5EF4-FFF2-40B4-BE49-F238E27FC236}">
                <a16:creationId xmlns:a16="http://schemas.microsoft.com/office/drawing/2014/main" id="{1FE0440C-B2F6-49F2-A38B-C41A4C9898A8}"/>
              </a:ext>
            </a:extLst>
          </p:cNvPr>
          <p:cNvPicPr>
            <a:picLocks noChangeAspect="1"/>
          </p:cNvPicPr>
          <p:nvPr/>
        </p:nvPicPr>
        <p:blipFill>
          <a:blip r:embed="rId9"/>
          <a:srcRect l="19157" t="23583" r="77013" b="71250"/>
          <a:stretch>
            <a:fillRect/>
          </a:stretch>
        </p:blipFill>
        <p:spPr>
          <a:xfrm>
            <a:off x="3301834" y="4304922"/>
            <a:ext cx="255538" cy="258510"/>
          </a:xfrm>
          <a:prstGeom prst="rect">
            <a:avLst/>
          </a:prstGeom>
          <a:noFill/>
          <a:ln cap="flat">
            <a:noFill/>
          </a:ln>
        </p:spPr>
      </p:pic>
      <p:pic>
        <p:nvPicPr>
          <p:cNvPr id="31" name="Image 148" descr="Une image contenant assis, table, noir, différent&#10;&#10;Description générée automatiquement">
            <a:extLst>
              <a:ext uri="{FF2B5EF4-FFF2-40B4-BE49-F238E27FC236}">
                <a16:creationId xmlns:a16="http://schemas.microsoft.com/office/drawing/2014/main" id="{DBA8DFA1-9428-4371-ADBB-AAA6CB3F02B6}"/>
              </a:ext>
            </a:extLst>
          </p:cNvPr>
          <p:cNvPicPr>
            <a:picLocks noChangeAspect="1"/>
          </p:cNvPicPr>
          <p:nvPr/>
        </p:nvPicPr>
        <p:blipFill>
          <a:blip r:embed="rId9"/>
          <a:srcRect l="74014" t="54376" r="22250" b="40457"/>
          <a:stretch>
            <a:fillRect/>
          </a:stretch>
        </p:blipFill>
        <p:spPr>
          <a:xfrm>
            <a:off x="4390875" y="2914037"/>
            <a:ext cx="284716" cy="295278"/>
          </a:xfrm>
          <a:prstGeom prst="rect">
            <a:avLst/>
          </a:prstGeom>
          <a:noFill/>
          <a:ln cap="flat">
            <a:noFill/>
          </a:ln>
        </p:spPr>
      </p:pic>
      <p:pic>
        <p:nvPicPr>
          <p:cNvPr id="32" name="Image 150" descr="Une image contenant assis, table, noir, différent&#10;&#10;Description générée automatiquement">
            <a:extLst>
              <a:ext uri="{FF2B5EF4-FFF2-40B4-BE49-F238E27FC236}">
                <a16:creationId xmlns:a16="http://schemas.microsoft.com/office/drawing/2014/main" id="{706054C1-F667-44AB-8BA3-97633CF2F9E5}"/>
              </a:ext>
            </a:extLst>
          </p:cNvPr>
          <p:cNvPicPr>
            <a:picLocks noChangeAspect="1"/>
          </p:cNvPicPr>
          <p:nvPr/>
        </p:nvPicPr>
        <p:blipFill>
          <a:blip r:embed="rId9"/>
          <a:srcRect l="29921" t="42964" r="66078" b="47161"/>
          <a:stretch>
            <a:fillRect/>
          </a:stretch>
        </p:blipFill>
        <p:spPr>
          <a:xfrm>
            <a:off x="3313529" y="2948811"/>
            <a:ext cx="282375" cy="522771"/>
          </a:xfrm>
          <a:prstGeom prst="rect">
            <a:avLst/>
          </a:prstGeom>
          <a:noFill/>
          <a:ln cap="flat">
            <a:noFill/>
          </a:ln>
        </p:spPr>
      </p:pic>
      <p:sp>
        <p:nvSpPr>
          <p:cNvPr id="33" name="TextBox 1">
            <a:extLst>
              <a:ext uri="{FF2B5EF4-FFF2-40B4-BE49-F238E27FC236}">
                <a16:creationId xmlns:a16="http://schemas.microsoft.com/office/drawing/2014/main" id="{221424F7-6BF5-484B-ABEB-342AC733CF98}"/>
              </a:ext>
            </a:extLst>
          </p:cNvPr>
          <p:cNvSpPr txBox="1"/>
          <p:nvPr/>
        </p:nvSpPr>
        <p:spPr>
          <a:xfrm>
            <a:off x="4954868" y="907304"/>
            <a:ext cx="2301608"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Moyenne</a:t>
            </a:r>
            <a:r>
              <a:rPr lang="fr-FR" sz="2000" b="1" i="0" u="none" strike="noStrike" kern="1200" cap="none" spc="0" baseline="0">
                <a:solidFill>
                  <a:srgbClr val="FF5050"/>
                </a:solidFill>
                <a:uFillTx/>
                <a:latin typeface="Calibri"/>
              </a:rPr>
              <a:t> (2) </a:t>
            </a:r>
          </a:p>
        </p:txBody>
      </p:sp>
      <p:pic>
        <p:nvPicPr>
          <p:cNvPr id="34" name="Image 158" descr="Une image contenant assis, table, noir, différent&#10;&#10;Description générée automatiquement">
            <a:extLst>
              <a:ext uri="{FF2B5EF4-FFF2-40B4-BE49-F238E27FC236}">
                <a16:creationId xmlns:a16="http://schemas.microsoft.com/office/drawing/2014/main" id="{F867D426-A3F7-43E7-BE06-955E8E2287F7}"/>
              </a:ext>
            </a:extLst>
          </p:cNvPr>
          <p:cNvPicPr>
            <a:picLocks noChangeAspect="1"/>
          </p:cNvPicPr>
          <p:nvPr/>
        </p:nvPicPr>
        <p:blipFill>
          <a:blip r:embed="rId9"/>
          <a:srcRect l="74014" t="54376" r="22250" b="40457"/>
          <a:stretch>
            <a:fillRect/>
          </a:stretch>
        </p:blipFill>
        <p:spPr>
          <a:xfrm>
            <a:off x="3872465" y="3440375"/>
            <a:ext cx="284716" cy="295278"/>
          </a:xfrm>
          <a:prstGeom prst="rect">
            <a:avLst/>
          </a:prstGeom>
          <a:noFill/>
          <a:ln cap="flat">
            <a:noFill/>
          </a:ln>
        </p:spPr>
      </p:pic>
      <p:pic>
        <p:nvPicPr>
          <p:cNvPr id="35" name="Picture 8" descr="Résultat de recherche d'images pour &quot;fire png&quot;">
            <a:extLst>
              <a:ext uri="{FF2B5EF4-FFF2-40B4-BE49-F238E27FC236}">
                <a16:creationId xmlns:a16="http://schemas.microsoft.com/office/drawing/2014/main" id="{544D1ADD-482A-45C8-BA98-046687D3EA6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1933CC18-D3D6-4957-A6CD-B3EE83A1223F}"/>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3" action="ppaction://hlinksldjump"/>
              </a:rPr>
              <a:t>Sommaire</a:t>
            </a:r>
            <a:endParaRPr lang="fr-FR" dirty="0">
              <a:solidFill>
                <a:srgbClr val="FF505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109">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F2ED4157-6DFD-45C0-952A-02117FE03641}"/>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5F2599C0-894F-4E93-8002-B78B280FB95B}"/>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1F76D03E-C9CD-44DE-9D39-2F46AE9710F3}"/>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77BDABB4-6A14-46B9-B9BC-3FC02D063F87}"/>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44766BF8-444F-4428-B8F8-DE82BFECEE00}"/>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F0D3790F-DBDD-4143-9025-0E9B1D46F046}"/>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D18F3B4C-B589-41DD-BB4C-3DE44FFB7A32}"/>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7D87BB7F-2A5E-4BDC-88EE-CB6A0D66867E}"/>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6D63D332-99D9-465D-978F-EA5C713534D1}"/>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3FA612E0-67FA-4387-9129-BEB6D67F879B}"/>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DA26A841-5D09-43B4-9ABA-95ECD2FAF470}"/>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24">
            <a:extLst>
              <a:ext uri="{FF2B5EF4-FFF2-40B4-BE49-F238E27FC236}">
                <a16:creationId xmlns:a16="http://schemas.microsoft.com/office/drawing/2014/main" id="{28379FCB-BFDD-49E0-8BB1-7248585EB7E6}"/>
              </a:ext>
            </a:extLst>
          </p:cNvPr>
          <p:cNvPicPr>
            <a:picLocks noChangeAspect="1"/>
          </p:cNvPicPr>
          <p:nvPr/>
        </p:nvPicPr>
        <p:blipFill>
          <a:blip r:embed="rId5"/>
          <a:srcRect l="41798" t="61944" r="55074" b="28299"/>
          <a:stretch>
            <a:fillRect/>
          </a:stretch>
        </p:blipFill>
        <p:spPr>
          <a:xfrm>
            <a:off x="4399489" y="3486451"/>
            <a:ext cx="298176" cy="522908"/>
          </a:xfrm>
          <a:prstGeom prst="rect">
            <a:avLst/>
          </a:prstGeom>
          <a:noFill/>
          <a:ln cap="flat">
            <a:noFill/>
          </a:ln>
        </p:spPr>
      </p:pic>
      <p:sp>
        <p:nvSpPr>
          <p:cNvPr id="14" name="Rectangle 118">
            <a:extLst>
              <a:ext uri="{FF2B5EF4-FFF2-40B4-BE49-F238E27FC236}">
                <a16:creationId xmlns:a16="http://schemas.microsoft.com/office/drawing/2014/main" id="{1E556400-581E-447A-AA48-702C5BCBAEEE}"/>
              </a:ext>
            </a:extLst>
          </p:cNvPr>
          <p:cNvSpPr/>
          <p:nvPr/>
        </p:nvSpPr>
        <p:spPr>
          <a:xfrm>
            <a:off x="2223491" y="2922276"/>
            <a:ext cx="290797"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5" name="Rectangle 124">
            <a:extLst>
              <a:ext uri="{FF2B5EF4-FFF2-40B4-BE49-F238E27FC236}">
                <a16:creationId xmlns:a16="http://schemas.microsoft.com/office/drawing/2014/main" id="{14219E74-57C9-4B0D-99BA-A02E718B8909}"/>
              </a:ext>
            </a:extLst>
          </p:cNvPr>
          <p:cNvSpPr/>
          <p:nvPr/>
        </p:nvSpPr>
        <p:spPr>
          <a:xfrm>
            <a:off x="4654835" y="2922276"/>
            <a:ext cx="290248"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6" name="Picture 10" descr="Résultat de recherche d'images pour &quot;diablo II Inventory&quot;">
            <a:extLst>
              <a:ext uri="{FF2B5EF4-FFF2-40B4-BE49-F238E27FC236}">
                <a16:creationId xmlns:a16="http://schemas.microsoft.com/office/drawing/2014/main" id="{480A53B2-DAC6-4B13-BFDA-C9E34412FC0A}"/>
              </a:ext>
            </a:extLst>
          </p:cNvPr>
          <p:cNvPicPr>
            <a:picLocks noChangeAspect="1"/>
          </p:cNvPicPr>
          <p:nvPr/>
        </p:nvPicPr>
        <p:blipFill>
          <a:blip r:embed="rId6"/>
          <a:srcRect l="55879" t="52427" r="36871" b="37614"/>
          <a:stretch>
            <a:fillRect/>
          </a:stretch>
        </p:blipFill>
        <p:spPr>
          <a:xfrm>
            <a:off x="3572423" y="2935534"/>
            <a:ext cx="552453" cy="569122"/>
          </a:xfrm>
          <a:prstGeom prst="rect">
            <a:avLst/>
          </a:prstGeom>
          <a:noFill/>
          <a:ln cap="flat">
            <a:noFill/>
          </a:ln>
        </p:spPr>
      </p:pic>
      <p:pic>
        <p:nvPicPr>
          <p:cNvPr id="17" name="Image 119" descr="Une image contenant assis, table, noir, différent&#10;&#10;Description générée automatiquement">
            <a:extLst>
              <a:ext uri="{FF2B5EF4-FFF2-40B4-BE49-F238E27FC236}">
                <a16:creationId xmlns:a16="http://schemas.microsoft.com/office/drawing/2014/main" id="{54AE76D0-5436-460D-8DA4-178C250E05BA}"/>
              </a:ext>
            </a:extLst>
          </p:cNvPr>
          <p:cNvPicPr>
            <a:picLocks noChangeAspect="1"/>
          </p:cNvPicPr>
          <p:nvPr/>
        </p:nvPicPr>
        <p:blipFill>
          <a:blip r:embed="rId7"/>
          <a:srcRect l="19095" t="57472" r="73495" b="37542"/>
          <a:stretch>
            <a:fillRect/>
          </a:stretch>
        </p:blipFill>
        <p:spPr>
          <a:xfrm>
            <a:off x="3539486" y="4294973"/>
            <a:ext cx="564623" cy="285000"/>
          </a:xfrm>
          <a:prstGeom prst="rect">
            <a:avLst/>
          </a:prstGeom>
          <a:noFill/>
          <a:ln cap="flat">
            <a:noFill/>
          </a:ln>
        </p:spPr>
      </p:pic>
      <p:pic>
        <p:nvPicPr>
          <p:cNvPr id="18" name="Picture 30" descr="Résultat de recherche d'images pour &quot;diablo II Inventory&quot;">
            <a:extLst>
              <a:ext uri="{FF2B5EF4-FFF2-40B4-BE49-F238E27FC236}">
                <a16:creationId xmlns:a16="http://schemas.microsoft.com/office/drawing/2014/main" id="{BC92C3FD-339E-4613-A00A-5CFEEF5AA6DE}"/>
              </a:ext>
            </a:extLst>
          </p:cNvPr>
          <p:cNvPicPr>
            <a:picLocks noChangeAspect="1"/>
          </p:cNvPicPr>
          <p:nvPr/>
        </p:nvPicPr>
        <p:blipFill>
          <a:blip r:embed="rId8"/>
          <a:srcRect l="22840" t="23934" r="69750" b="61429"/>
          <a:stretch>
            <a:fillRect/>
          </a:stretch>
        </p:blipFill>
        <p:spPr>
          <a:xfrm>
            <a:off x="2772771" y="2935534"/>
            <a:ext cx="564623" cy="836529"/>
          </a:xfrm>
          <a:prstGeom prst="rect">
            <a:avLst/>
          </a:prstGeom>
          <a:noFill/>
          <a:ln cap="flat">
            <a:noFill/>
          </a:ln>
        </p:spPr>
      </p:pic>
      <p:pic>
        <p:nvPicPr>
          <p:cNvPr id="19" name="Picture 30" descr="Résultat de recherche d'images pour &quot;diablo II Inventory&quot;">
            <a:extLst>
              <a:ext uri="{FF2B5EF4-FFF2-40B4-BE49-F238E27FC236}">
                <a16:creationId xmlns:a16="http://schemas.microsoft.com/office/drawing/2014/main" id="{58D8D0F2-8478-4110-88B3-EFA43C9305A8}"/>
              </a:ext>
            </a:extLst>
          </p:cNvPr>
          <p:cNvPicPr>
            <a:picLocks noChangeAspect="1"/>
          </p:cNvPicPr>
          <p:nvPr/>
        </p:nvPicPr>
        <p:blipFill>
          <a:blip r:embed="rId8"/>
          <a:srcRect l="22840" t="23934" r="69750" b="61429"/>
          <a:stretch>
            <a:fillRect/>
          </a:stretch>
        </p:blipFill>
        <p:spPr>
          <a:xfrm>
            <a:off x="3304842" y="3466316"/>
            <a:ext cx="564623" cy="836529"/>
          </a:xfrm>
          <a:prstGeom prst="rect">
            <a:avLst/>
          </a:prstGeom>
          <a:noFill/>
          <a:ln cap="flat">
            <a:noFill/>
          </a:ln>
        </p:spPr>
      </p:pic>
      <p:pic>
        <p:nvPicPr>
          <p:cNvPr id="20" name="Picture 10">
            <a:extLst>
              <a:ext uri="{FF2B5EF4-FFF2-40B4-BE49-F238E27FC236}">
                <a16:creationId xmlns:a16="http://schemas.microsoft.com/office/drawing/2014/main" id="{8ACC4209-39C8-4B1E-BC1C-5B63C784D1D1}"/>
              </a:ext>
            </a:extLst>
          </p:cNvPr>
          <p:cNvPicPr>
            <a:picLocks noChangeAspect="1"/>
          </p:cNvPicPr>
          <p:nvPr/>
        </p:nvPicPr>
        <p:blipFill>
          <a:blip r:embed="rId4"/>
          <a:srcRect l="84835" t="47675" r="11116" b="37711"/>
          <a:stretch>
            <a:fillRect/>
          </a:stretch>
        </p:blipFill>
        <p:spPr>
          <a:xfrm>
            <a:off x="4098578" y="2912903"/>
            <a:ext cx="308427" cy="835002"/>
          </a:xfrm>
          <a:prstGeom prst="rect">
            <a:avLst/>
          </a:prstGeom>
          <a:noFill/>
          <a:ln cap="flat">
            <a:noFill/>
          </a:ln>
        </p:spPr>
      </p:pic>
      <p:pic>
        <p:nvPicPr>
          <p:cNvPr id="21" name="Picture 6" descr="Résultat de recherche d'images pour &quot;diablo II Inventory&quot;">
            <a:extLst>
              <a:ext uri="{FF2B5EF4-FFF2-40B4-BE49-F238E27FC236}">
                <a16:creationId xmlns:a16="http://schemas.microsoft.com/office/drawing/2014/main" id="{71B094FC-CBF3-4439-842A-38A96F4F49F5}"/>
              </a:ext>
            </a:extLst>
          </p:cNvPr>
          <p:cNvPicPr>
            <a:picLocks noChangeAspect="1"/>
          </p:cNvPicPr>
          <p:nvPr/>
        </p:nvPicPr>
        <p:blipFill>
          <a:blip r:embed="rId9"/>
          <a:srcRect l="77451" t="52228" r="18656" b="32958"/>
          <a:stretch>
            <a:fillRect/>
          </a:stretch>
        </p:blipFill>
        <p:spPr>
          <a:xfrm>
            <a:off x="2491493" y="3727835"/>
            <a:ext cx="296622" cy="846606"/>
          </a:xfrm>
          <a:prstGeom prst="rect">
            <a:avLst/>
          </a:prstGeom>
          <a:noFill/>
          <a:ln cap="flat">
            <a:noFill/>
          </a:ln>
        </p:spPr>
      </p:pic>
      <p:pic>
        <p:nvPicPr>
          <p:cNvPr id="22" name="Picture 2" descr="Résultat de recherche d'images pour &quot;diablo II Inventory&quot;">
            <a:extLst>
              <a:ext uri="{FF2B5EF4-FFF2-40B4-BE49-F238E27FC236}">
                <a16:creationId xmlns:a16="http://schemas.microsoft.com/office/drawing/2014/main" id="{F3B955E9-E8DE-4BF4-8DEE-9C0B8B65C133}"/>
              </a:ext>
            </a:extLst>
          </p:cNvPr>
          <p:cNvPicPr>
            <a:picLocks noChangeAspect="1"/>
          </p:cNvPicPr>
          <p:nvPr/>
        </p:nvPicPr>
        <p:blipFill>
          <a:blip r:embed="rId9"/>
          <a:srcRect l="19172" t="23660" r="73418" b="66465"/>
          <a:stretch>
            <a:fillRect/>
          </a:stretch>
        </p:blipFill>
        <p:spPr>
          <a:xfrm>
            <a:off x="2772031" y="4014243"/>
            <a:ext cx="552014" cy="551758"/>
          </a:xfrm>
          <a:prstGeom prst="rect">
            <a:avLst/>
          </a:prstGeom>
          <a:noFill/>
          <a:ln cap="flat">
            <a:noFill/>
          </a:ln>
        </p:spPr>
      </p:pic>
      <p:pic>
        <p:nvPicPr>
          <p:cNvPr id="23" name="Picture 28" descr="Résultat de recherche d'images pour &quot;diablo II Inventory&quot;">
            <a:extLst>
              <a:ext uri="{FF2B5EF4-FFF2-40B4-BE49-F238E27FC236}">
                <a16:creationId xmlns:a16="http://schemas.microsoft.com/office/drawing/2014/main" id="{63C23B87-A9E3-4470-98F3-EC2C0108440C}"/>
              </a:ext>
            </a:extLst>
          </p:cNvPr>
          <p:cNvPicPr>
            <a:picLocks noChangeAspect="1"/>
          </p:cNvPicPr>
          <p:nvPr/>
        </p:nvPicPr>
        <p:blipFill>
          <a:blip r:embed="rId8"/>
          <a:srcRect l="19247" t="23934" r="76968" b="66459"/>
          <a:stretch>
            <a:fillRect/>
          </a:stretch>
        </p:blipFill>
        <p:spPr>
          <a:xfrm>
            <a:off x="2488704" y="2931118"/>
            <a:ext cx="288410" cy="549088"/>
          </a:xfrm>
          <a:prstGeom prst="rect">
            <a:avLst/>
          </a:prstGeom>
          <a:noFill/>
          <a:ln cap="flat">
            <a:noFill/>
          </a:ln>
        </p:spPr>
      </p:pic>
      <p:pic>
        <p:nvPicPr>
          <p:cNvPr id="24" name="Image 147" descr="Une image contenant assis, table, noir, différent&#10;&#10;Description générée automatiquement">
            <a:extLst>
              <a:ext uri="{FF2B5EF4-FFF2-40B4-BE49-F238E27FC236}">
                <a16:creationId xmlns:a16="http://schemas.microsoft.com/office/drawing/2014/main" id="{9FA8B77B-6542-4852-98BA-1229BC90BADB}"/>
              </a:ext>
            </a:extLst>
          </p:cNvPr>
          <p:cNvPicPr>
            <a:picLocks noChangeAspect="1"/>
          </p:cNvPicPr>
          <p:nvPr/>
        </p:nvPicPr>
        <p:blipFill>
          <a:blip r:embed="rId7"/>
          <a:srcRect l="19157" t="23583" r="77013" b="71250"/>
          <a:stretch>
            <a:fillRect/>
          </a:stretch>
        </p:blipFill>
        <p:spPr>
          <a:xfrm>
            <a:off x="3301834" y="4304922"/>
            <a:ext cx="255538" cy="258510"/>
          </a:xfrm>
          <a:prstGeom prst="rect">
            <a:avLst/>
          </a:prstGeom>
          <a:noFill/>
          <a:ln cap="flat">
            <a:noFill/>
          </a:ln>
        </p:spPr>
      </p:pic>
      <p:pic>
        <p:nvPicPr>
          <p:cNvPr id="25" name="Image 148" descr="Une image contenant assis, table, noir, différent&#10;&#10;Description générée automatiquement">
            <a:extLst>
              <a:ext uri="{FF2B5EF4-FFF2-40B4-BE49-F238E27FC236}">
                <a16:creationId xmlns:a16="http://schemas.microsoft.com/office/drawing/2014/main" id="{3963C1BD-82D3-4DA0-9BB5-8DCEC2B674AC}"/>
              </a:ext>
            </a:extLst>
          </p:cNvPr>
          <p:cNvPicPr>
            <a:picLocks noChangeAspect="1"/>
          </p:cNvPicPr>
          <p:nvPr/>
        </p:nvPicPr>
        <p:blipFill>
          <a:blip r:embed="rId7"/>
          <a:srcRect l="74014" t="54376" r="22250" b="40457"/>
          <a:stretch>
            <a:fillRect/>
          </a:stretch>
        </p:blipFill>
        <p:spPr>
          <a:xfrm>
            <a:off x="4390875" y="2914037"/>
            <a:ext cx="284716" cy="295278"/>
          </a:xfrm>
          <a:prstGeom prst="rect">
            <a:avLst/>
          </a:prstGeom>
          <a:noFill/>
          <a:ln cap="flat">
            <a:noFill/>
          </a:ln>
        </p:spPr>
      </p:pic>
      <p:pic>
        <p:nvPicPr>
          <p:cNvPr id="26" name="Image 150" descr="Une image contenant assis, table, noir, différent&#10;&#10;Description générée automatiquement">
            <a:extLst>
              <a:ext uri="{FF2B5EF4-FFF2-40B4-BE49-F238E27FC236}">
                <a16:creationId xmlns:a16="http://schemas.microsoft.com/office/drawing/2014/main" id="{EC66F8F7-EF7A-4CB6-82EB-AC5263E95025}"/>
              </a:ext>
            </a:extLst>
          </p:cNvPr>
          <p:cNvPicPr>
            <a:picLocks noChangeAspect="1"/>
          </p:cNvPicPr>
          <p:nvPr/>
        </p:nvPicPr>
        <p:blipFill>
          <a:blip r:embed="rId7"/>
          <a:srcRect l="29921" t="42964" r="66078" b="47161"/>
          <a:stretch>
            <a:fillRect/>
          </a:stretch>
        </p:blipFill>
        <p:spPr>
          <a:xfrm>
            <a:off x="3313529" y="2948811"/>
            <a:ext cx="282375" cy="522771"/>
          </a:xfrm>
          <a:prstGeom prst="rect">
            <a:avLst/>
          </a:prstGeom>
          <a:noFill/>
          <a:ln cap="flat">
            <a:noFill/>
          </a:ln>
        </p:spPr>
      </p:pic>
      <p:sp>
        <p:nvSpPr>
          <p:cNvPr id="27" name="TextBox 1">
            <a:extLst>
              <a:ext uri="{FF2B5EF4-FFF2-40B4-BE49-F238E27FC236}">
                <a16:creationId xmlns:a16="http://schemas.microsoft.com/office/drawing/2014/main" id="{B9D37EBB-6E04-4EF8-8741-5845E5C3AEA5}"/>
              </a:ext>
            </a:extLst>
          </p:cNvPr>
          <p:cNvSpPr txBox="1"/>
          <p:nvPr/>
        </p:nvSpPr>
        <p:spPr>
          <a:xfrm>
            <a:off x="3588453" y="907304"/>
            <a:ext cx="4919755"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Moyenne</a:t>
            </a:r>
            <a:r>
              <a:rPr lang="fr-FR" sz="2000" b="1" i="0" u="none" strike="noStrike" kern="1200" cap="none" spc="0" baseline="0">
                <a:solidFill>
                  <a:srgbClr val="FF5050"/>
                </a:solidFill>
                <a:uFillTx/>
                <a:latin typeface="Calibri"/>
              </a:rPr>
              <a:t> (2) – Solution 1 en 1 mouvement</a:t>
            </a:r>
          </a:p>
        </p:txBody>
      </p:sp>
      <p:grpSp>
        <p:nvGrpSpPr>
          <p:cNvPr id="28" name="Groupe 43">
            <a:extLst>
              <a:ext uri="{FF2B5EF4-FFF2-40B4-BE49-F238E27FC236}">
                <a16:creationId xmlns:a16="http://schemas.microsoft.com/office/drawing/2014/main" id="{C9849FA6-D559-440C-B6A1-5645D15AB6B5}"/>
              </a:ext>
            </a:extLst>
          </p:cNvPr>
          <p:cNvGrpSpPr/>
          <p:nvPr/>
        </p:nvGrpSpPr>
        <p:grpSpPr>
          <a:xfrm>
            <a:off x="3838815" y="3736229"/>
            <a:ext cx="858860" cy="654408"/>
            <a:chOff x="3838815" y="3736229"/>
            <a:chExt cx="858860" cy="654408"/>
          </a:xfrm>
        </p:grpSpPr>
        <p:grpSp>
          <p:nvGrpSpPr>
            <p:cNvPr id="29" name="Groupe 36">
              <a:extLst>
                <a:ext uri="{FF2B5EF4-FFF2-40B4-BE49-F238E27FC236}">
                  <a16:creationId xmlns:a16="http://schemas.microsoft.com/office/drawing/2014/main" id="{CD84A0C5-2DBB-472F-952D-EAE225406849}"/>
                </a:ext>
              </a:extLst>
            </p:cNvPr>
            <p:cNvGrpSpPr/>
            <p:nvPr/>
          </p:nvGrpSpPr>
          <p:grpSpPr>
            <a:xfrm>
              <a:off x="3838815" y="3736229"/>
              <a:ext cx="858859" cy="654408"/>
              <a:chOff x="3838815" y="3736229"/>
              <a:chExt cx="858859" cy="654408"/>
            </a:xfrm>
          </p:grpSpPr>
          <p:pic>
            <p:nvPicPr>
              <p:cNvPr id="30" name="Picture 8">
                <a:extLst>
                  <a:ext uri="{FF2B5EF4-FFF2-40B4-BE49-F238E27FC236}">
                    <a16:creationId xmlns:a16="http://schemas.microsoft.com/office/drawing/2014/main" id="{20E00FF7-7E0A-4374-8B60-D070A637440B}"/>
                  </a:ext>
                </a:extLst>
              </p:cNvPr>
              <p:cNvPicPr>
                <a:picLocks noChangeAspect="1"/>
              </p:cNvPicPr>
              <p:nvPr/>
            </p:nvPicPr>
            <p:blipFill>
              <a:blip r:embed="rId10"/>
              <a:srcRect l="57397" t="58884" r="37982" b="34954"/>
              <a:stretch>
                <a:fillRect/>
              </a:stretch>
            </p:blipFill>
            <p:spPr>
              <a:xfrm>
                <a:off x="3838815" y="4028270"/>
                <a:ext cx="294299" cy="294299"/>
              </a:xfrm>
              <a:prstGeom prst="rect">
                <a:avLst/>
              </a:prstGeom>
              <a:noFill/>
              <a:ln cap="flat">
                <a:noFill/>
              </a:ln>
            </p:spPr>
          </p:pic>
          <p:pic>
            <p:nvPicPr>
              <p:cNvPr id="31" name="Picture 8">
                <a:extLst>
                  <a:ext uri="{FF2B5EF4-FFF2-40B4-BE49-F238E27FC236}">
                    <a16:creationId xmlns:a16="http://schemas.microsoft.com/office/drawing/2014/main" id="{A29217B9-8DCB-418D-BBD5-F1402982A7D7}"/>
                  </a:ext>
                </a:extLst>
              </p:cNvPr>
              <p:cNvPicPr>
                <a:picLocks noChangeAspect="1"/>
              </p:cNvPicPr>
              <p:nvPr/>
            </p:nvPicPr>
            <p:blipFill>
              <a:blip r:embed="rId10"/>
              <a:srcRect l="57397" t="58884" r="37982" b="34954"/>
              <a:stretch>
                <a:fillRect/>
              </a:stretch>
            </p:blipFill>
            <p:spPr>
              <a:xfrm>
                <a:off x="4116208" y="4028270"/>
                <a:ext cx="294299" cy="294299"/>
              </a:xfrm>
              <a:prstGeom prst="rect">
                <a:avLst/>
              </a:prstGeom>
              <a:noFill/>
              <a:ln cap="flat">
                <a:noFill/>
              </a:ln>
            </p:spPr>
          </p:pic>
          <p:pic>
            <p:nvPicPr>
              <p:cNvPr id="32" name="Picture 8">
                <a:extLst>
                  <a:ext uri="{FF2B5EF4-FFF2-40B4-BE49-F238E27FC236}">
                    <a16:creationId xmlns:a16="http://schemas.microsoft.com/office/drawing/2014/main" id="{A4F0438F-E5EE-4773-AD43-3E417FEC83C3}"/>
                  </a:ext>
                </a:extLst>
              </p:cNvPr>
              <p:cNvPicPr>
                <a:picLocks noChangeAspect="1"/>
              </p:cNvPicPr>
              <p:nvPr/>
            </p:nvPicPr>
            <p:blipFill>
              <a:blip r:embed="rId10"/>
              <a:srcRect l="57397" t="58884" r="37982" b="34954"/>
              <a:stretch>
                <a:fillRect/>
              </a:stretch>
            </p:blipFill>
            <p:spPr>
              <a:xfrm>
                <a:off x="4403375" y="4028270"/>
                <a:ext cx="294299" cy="294299"/>
              </a:xfrm>
              <a:prstGeom prst="rect">
                <a:avLst/>
              </a:prstGeom>
              <a:noFill/>
              <a:ln cap="flat">
                <a:noFill/>
              </a:ln>
            </p:spPr>
          </p:pic>
          <p:pic>
            <p:nvPicPr>
              <p:cNvPr id="33" name="Picture 8">
                <a:extLst>
                  <a:ext uri="{FF2B5EF4-FFF2-40B4-BE49-F238E27FC236}">
                    <a16:creationId xmlns:a16="http://schemas.microsoft.com/office/drawing/2014/main" id="{793E06A3-CA92-40CF-B6D2-78FC477878AA}"/>
                  </a:ext>
                </a:extLst>
              </p:cNvPr>
              <p:cNvPicPr>
                <a:picLocks noChangeAspect="1"/>
              </p:cNvPicPr>
              <p:nvPr/>
            </p:nvPicPr>
            <p:blipFill>
              <a:blip r:embed="rId10"/>
              <a:srcRect l="57397" t="58884" r="37982" b="34954"/>
              <a:stretch>
                <a:fillRect/>
              </a:stretch>
            </p:blipFill>
            <p:spPr>
              <a:xfrm>
                <a:off x="4116208" y="3736229"/>
                <a:ext cx="294299" cy="294299"/>
              </a:xfrm>
              <a:prstGeom prst="rect">
                <a:avLst/>
              </a:prstGeom>
              <a:noFill/>
              <a:ln cap="flat">
                <a:noFill/>
              </a:ln>
            </p:spPr>
          </p:pic>
          <p:pic>
            <p:nvPicPr>
              <p:cNvPr id="34" name="Picture 18" descr="Résultat de recherche d'images pour &quot;hand spinner png&quot;">
                <a:extLst>
                  <a:ext uri="{FF2B5EF4-FFF2-40B4-BE49-F238E27FC236}">
                    <a16:creationId xmlns:a16="http://schemas.microsoft.com/office/drawing/2014/main" id="{C13398EF-1B14-46FD-AA84-D8472C8E9AD0}"/>
                  </a:ext>
                </a:extLst>
              </p:cNvPr>
              <p:cNvPicPr>
                <a:picLocks noChangeAspect="1"/>
              </p:cNvPicPr>
              <p:nvPr/>
            </p:nvPicPr>
            <p:blipFill>
              <a:blip r:embed="rId11"/>
              <a:srcRect/>
              <a:stretch>
                <a:fillRect/>
              </a:stretch>
            </p:blipFill>
            <p:spPr>
              <a:xfrm>
                <a:off x="3904049" y="3736229"/>
                <a:ext cx="712939" cy="654408"/>
              </a:xfrm>
              <a:prstGeom prst="rect">
                <a:avLst/>
              </a:prstGeom>
              <a:noFill/>
              <a:ln cap="flat">
                <a:noFill/>
              </a:ln>
            </p:spPr>
          </p:pic>
        </p:grpSp>
        <p:cxnSp>
          <p:nvCxnSpPr>
            <p:cNvPr id="35" name="Connecteur : en angle 20">
              <a:extLst>
                <a:ext uri="{FF2B5EF4-FFF2-40B4-BE49-F238E27FC236}">
                  <a16:creationId xmlns:a16="http://schemas.microsoft.com/office/drawing/2014/main" id="{AF0DADE0-FBC7-46D9-B146-ADB78CC294CB}"/>
                </a:ext>
              </a:extLst>
            </p:cNvPr>
            <p:cNvCxnSpPr/>
            <p:nvPr/>
          </p:nvCxnSpPr>
          <p:spPr>
            <a:xfrm>
              <a:off x="4133115" y="3736229"/>
              <a:ext cx="564560" cy="292041"/>
            </a:xfrm>
            <a:prstGeom prst="bentConnector3">
              <a:avLst/>
            </a:prstGeom>
            <a:noFill/>
            <a:ln w="38103" cap="flat">
              <a:solidFill>
                <a:srgbClr val="C32727"/>
              </a:solidFill>
              <a:prstDash val="solid"/>
              <a:miter/>
            </a:ln>
          </p:spPr>
        </p:cxnSp>
        <p:cxnSp>
          <p:nvCxnSpPr>
            <p:cNvPr id="36" name="Connecteur : en angle 52">
              <a:extLst>
                <a:ext uri="{FF2B5EF4-FFF2-40B4-BE49-F238E27FC236}">
                  <a16:creationId xmlns:a16="http://schemas.microsoft.com/office/drawing/2014/main" id="{DC3B2875-9B49-46EA-A863-EE98ACA115A2}"/>
                </a:ext>
              </a:extLst>
            </p:cNvPr>
            <p:cNvCxnSpPr/>
            <p:nvPr/>
          </p:nvCxnSpPr>
          <p:spPr>
            <a:xfrm rot="10799975" flipV="1">
              <a:off x="3838816" y="3745017"/>
              <a:ext cx="294300" cy="264353"/>
            </a:xfrm>
            <a:prstGeom prst="bentConnector3">
              <a:avLst/>
            </a:prstGeom>
            <a:noFill/>
            <a:ln w="38103" cap="flat">
              <a:solidFill>
                <a:srgbClr val="C32727"/>
              </a:solidFill>
              <a:prstDash val="solid"/>
              <a:miter/>
            </a:ln>
          </p:spPr>
        </p:cxnSp>
        <p:cxnSp>
          <p:nvCxnSpPr>
            <p:cNvPr id="37" name="Connecteur droit 34">
              <a:extLst>
                <a:ext uri="{FF2B5EF4-FFF2-40B4-BE49-F238E27FC236}">
                  <a16:creationId xmlns:a16="http://schemas.microsoft.com/office/drawing/2014/main" id="{49B2AECA-CFB7-463A-A7A1-A5F4C2DB295E}"/>
                </a:ext>
              </a:extLst>
            </p:cNvPr>
            <p:cNvCxnSpPr/>
            <p:nvPr/>
          </p:nvCxnSpPr>
          <p:spPr>
            <a:xfrm>
              <a:off x="4697675" y="4028270"/>
              <a:ext cx="0" cy="294299"/>
            </a:xfrm>
            <a:prstGeom prst="straightConnector1">
              <a:avLst/>
            </a:prstGeom>
            <a:noFill/>
            <a:ln w="38103" cap="flat">
              <a:solidFill>
                <a:srgbClr val="C32727"/>
              </a:solidFill>
              <a:prstDash val="solid"/>
              <a:miter/>
            </a:ln>
          </p:spPr>
        </p:cxnSp>
        <p:cxnSp>
          <p:nvCxnSpPr>
            <p:cNvPr id="38" name="Connecteur droit 59">
              <a:extLst>
                <a:ext uri="{FF2B5EF4-FFF2-40B4-BE49-F238E27FC236}">
                  <a16:creationId xmlns:a16="http://schemas.microsoft.com/office/drawing/2014/main" id="{8E6838DC-C7C4-4094-A56A-F8F416C1EA6D}"/>
                </a:ext>
              </a:extLst>
            </p:cNvPr>
            <p:cNvCxnSpPr/>
            <p:nvPr/>
          </p:nvCxnSpPr>
          <p:spPr>
            <a:xfrm flipH="1" flipV="1">
              <a:off x="3845948" y="4301419"/>
              <a:ext cx="851727" cy="11705"/>
            </a:xfrm>
            <a:prstGeom prst="straightConnector1">
              <a:avLst/>
            </a:prstGeom>
            <a:noFill/>
            <a:ln w="38103" cap="flat">
              <a:solidFill>
                <a:srgbClr val="C32727"/>
              </a:solidFill>
              <a:prstDash val="solid"/>
              <a:miter/>
            </a:ln>
          </p:spPr>
        </p:cxnSp>
        <p:cxnSp>
          <p:nvCxnSpPr>
            <p:cNvPr id="39" name="Connecteur droit 61">
              <a:extLst>
                <a:ext uri="{FF2B5EF4-FFF2-40B4-BE49-F238E27FC236}">
                  <a16:creationId xmlns:a16="http://schemas.microsoft.com/office/drawing/2014/main" id="{B373E130-1496-4D04-81E1-4AA13C45C876}"/>
                </a:ext>
              </a:extLst>
            </p:cNvPr>
            <p:cNvCxnSpPr/>
            <p:nvPr/>
          </p:nvCxnSpPr>
          <p:spPr>
            <a:xfrm flipV="1">
              <a:off x="3841760" y="4028270"/>
              <a:ext cx="4188" cy="294299"/>
            </a:xfrm>
            <a:prstGeom prst="straightConnector1">
              <a:avLst/>
            </a:prstGeom>
            <a:noFill/>
            <a:ln w="38103" cap="flat">
              <a:solidFill>
                <a:srgbClr val="C32727"/>
              </a:solidFill>
              <a:prstDash val="solid"/>
              <a:miter/>
            </a:ln>
          </p:spPr>
        </p:cxnSp>
      </p:grpSp>
      <p:sp>
        <p:nvSpPr>
          <p:cNvPr id="40" name="Rectangle 10">
            <a:extLst>
              <a:ext uri="{FF2B5EF4-FFF2-40B4-BE49-F238E27FC236}">
                <a16:creationId xmlns:a16="http://schemas.microsoft.com/office/drawing/2014/main" id="{02A16830-B6EC-48F4-87C0-539BD5923F25}"/>
              </a:ext>
            </a:extLst>
          </p:cNvPr>
          <p:cNvSpPr/>
          <p:nvPr/>
        </p:nvSpPr>
        <p:spPr>
          <a:xfrm>
            <a:off x="3578970" y="2934135"/>
            <a:ext cx="549161" cy="496226"/>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1" name="ZoneTexte 68">
            <a:extLst>
              <a:ext uri="{FF2B5EF4-FFF2-40B4-BE49-F238E27FC236}">
                <a16:creationId xmlns:a16="http://schemas.microsoft.com/office/drawing/2014/main" id="{2775BCB7-173B-49A2-B919-6C4F9ECA0ADD}"/>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le grimoire vers le haut afin de mettre le Hand Spinner à la place.</a:t>
            </a:r>
          </a:p>
        </p:txBody>
      </p:sp>
      <p:pic>
        <p:nvPicPr>
          <p:cNvPr id="42" name="Image 69" descr="Une image contenant assis, table, noir, différent&#10;&#10;Description générée automatiquement">
            <a:extLst>
              <a:ext uri="{FF2B5EF4-FFF2-40B4-BE49-F238E27FC236}">
                <a16:creationId xmlns:a16="http://schemas.microsoft.com/office/drawing/2014/main" id="{C03F6FC3-5265-42E8-9B6E-CA790A92C367}"/>
              </a:ext>
            </a:extLst>
          </p:cNvPr>
          <p:cNvPicPr>
            <a:picLocks noChangeAspect="1"/>
          </p:cNvPicPr>
          <p:nvPr/>
        </p:nvPicPr>
        <p:blipFill>
          <a:blip r:embed="rId7"/>
          <a:srcRect l="74014" t="54376" r="22250" b="40457"/>
          <a:stretch>
            <a:fillRect/>
          </a:stretch>
        </p:blipFill>
        <p:spPr>
          <a:xfrm>
            <a:off x="3872465" y="3440375"/>
            <a:ext cx="284716" cy="295278"/>
          </a:xfrm>
          <a:prstGeom prst="rect">
            <a:avLst/>
          </a:prstGeom>
          <a:noFill/>
          <a:ln cap="flat">
            <a:noFill/>
          </a:ln>
        </p:spPr>
      </p:pic>
      <p:pic>
        <p:nvPicPr>
          <p:cNvPr id="43" name="Picture 8" descr="Résultat de recherche d'images pour &quot;fire png&quot;">
            <a:extLst>
              <a:ext uri="{FF2B5EF4-FFF2-40B4-BE49-F238E27FC236}">
                <a16:creationId xmlns:a16="http://schemas.microsoft.com/office/drawing/2014/main" id="{D2EB2B32-5DF7-41D3-A253-8236C53C21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A7F047BF-6CB2-40A8-8943-43AA81B5F2FB}"/>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3" action="ppaction://hlinksldjump"/>
              </a:rPr>
              <a:t>Sommaire</a:t>
            </a:r>
            <a:endParaRPr lang="fr-FR" dirty="0">
              <a:solidFill>
                <a:srgbClr val="FF505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110">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298C4331-CEE4-4AD6-AB98-AF40B97D1CB3}"/>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B96A0A72-09CA-499D-BD21-186F8EBA3EB0}"/>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F9A5CB84-950C-429F-AD64-0B919A5B5091}"/>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7573ED9C-21D6-4029-BE94-33467D58FDF1}"/>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6DAE428D-2272-4F28-B6AB-4308FDEE5B32}"/>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F61F79D0-C407-4703-B48D-48B48FD4DCA0}"/>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8AB336E7-BEBC-4856-B3A0-13563F1F78D4}"/>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6C6C410A-9C31-4FC4-B891-4131F214F255}"/>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8B488D45-B0BB-4DCE-AECE-F9D1E0982B1C}"/>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42B71F5E-6AC8-43D6-9201-9F5765DD7AD3}"/>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75A4B612-3ECD-4460-AC5B-FD09C690C317}"/>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24">
            <a:extLst>
              <a:ext uri="{FF2B5EF4-FFF2-40B4-BE49-F238E27FC236}">
                <a16:creationId xmlns:a16="http://schemas.microsoft.com/office/drawing/2014/main" id="{9CDF7F56-570D-4190-9268-6F66C7A9A68F}"/>
              </a:ext>
            </a:extLst>
          </p:cNvPr>
          <p:cNvPicPr>
            <a:picLocks noChangeAspect="1"/>
          </p:cNvPicPr>
          <p:nvPr/>
        </p:nvPicPr>
        <p:blipFill>
          <a:blip r:embed="rId5"/>
          <a:srcRect l="41798" t="61944" r="55074" b="28299"/>
          <a:stretch>
            <a:fillRect/>
          </a:stretch>
        </p:blipFill>
        <p:spPr>
          <a:xfrm>
            <a:off x="4399489" y="3486451"/>
            <a:ext cx="298176" cy="522908"/>
          </a:xfrm>
          <a:prstGeom prst="rect">
            <a:avLst/>
          </a:prstGeom>
          <a:noFill/>
          <a:ln cap="flat">
            <a:noFill/>
          </a:ln>
        </p:spPr>
      </p:pic>
      <p:sp>
        <p:nvSpPr>
          <p:cNvPr id="14" name="Rectangle 118">
            <a:extLst>
              <a:ext uri="{FF2B5EF4-FFF2-40B4-BE49-F238E27FC236}">
                <a16:creationId xmlns:a16="http://schemas.microsoft.com/office/drawing/2014/main" id="{1EAA05C3-58F5-4754-A04C-A80818003948}"/>
              </a:ext>
            </a:extLst>
          </p:cNvPr>
          <p:cNvSpPr/>
          <p:nvPr/>
        </p:nvSpPr>
        <p:spPr>
          <a:xfrm>
            <a:off x="2223491" y="2922276"/>
            <a:ext cx="290797"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5" name="Rectangle 124">
            <a:extLst>
              <a:ext uri="{FF2B5EF4-FFF2-40B4-BE49-F238E27FC236}">
                <a16:creationId xmlns:a16="http://schemas.microsoft.com/office/drawing/2014/main" id="{EF61ADC5-2A96-4B27-A058-B26DB1FCB420}"/>
              </a:ext>
            </a:extLst>
          </p:cNvPr>
          <p:cNvSpPr/>
          <p:nvPr/>
        </p:nvSpPr>
        <p:spPr>
          <a:xfrm>
            <a:off x="4654835" y="2922276"/>
            <a:ext cx="290248"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6" name="Picture 10" descr="Résultat de recherche d'images pour &quot;diablo II Inventory&quot;">
            <a:extLst>
              <a:ext uri="{FF2B5EF4-FFF2-40B4-BE49-F238E27FC236}">
                <a16:creationId xmlns:a16="http://schemas.microsoft.com/office/drawing/2014/main" id="{C918BD59-F81F-429E-A97C-E224C691C8D3}"/>
              </a:ext>
            </a:extLst>
          </p:cNvPr>
          <p:cNvPicPr>
            <a:picLocks noChangeAspect="1"/>
          </p:cNvPicPr>
          <p:nvPr/>
        </p:nvPicPr>
        <p:blipFill>
          <a:blip r:embed="rId6"/>
          <a:srcRect l="55879" t="52427" r="36871" b="37614"/>
          <a:stretch>
            <a:fillRect/>
          </a:stretch>
        </p:blipFill>
        <p:spPr>
          <a:xfrm>
            <a:off x="4123139" y="4008656"/>
            <a:ext cx="552453" cy="569122"/>
          </a:xfrm>
          <a:prstGeom prst="rect">
            <a:avLst/>
          </a:prstGeom>
          <a:noFill/>
          <a:ln cap="flat">
            <a:noFill/>
          </a:ln>
        </p:spPr>
      </p:pic>
      <p:pic>
        <p:nvPicPr>
          <p:cNvPr id="17" name="Image 119" descr="Une image contenant assis, table, noir, différent&#10;&#10;Description générée automatiquement">
            <a:extLst>
              <a:ext uri="{FF2B5EF4-FFF2-40B4-BE49-F238E27FC236}">
                <a16:creationId xmlns:a16="http://schemas.microsoft.com/office/drawing/2014/main" id="{0C636900-1FD3-4311-B81F-2864F26C2C9D}"/>
              </a:ext>
            </a:extLst>
          </p:cNvPr>
          <p:cNvPicPr>
            <a:picLocks noChangeAspect="1"/>
          </p:cNvPicPr>
          <p:nvPr/>
        </p:nvPicPr>
        <p:blipFill>
          <a:blip r:embed="rId7"/>
          <a:srcRect l="19095" t="57472" r="73495" b="37542"/>
          <a:stretch>
            <a:fillRect/>
          </a:stretch>
        </p:blipFill>
        <p:spPr>
          <a:xfrm>
            <a:off x="3539486" y="4294973"/>
            <a:ext cx="564623" cy="285000"/>
          </a:xfrm>
          <a:prstGeom prst="rect">
            <a:avLst/>
          </a:prstGeom>
          <a:noFill/>
          <a:ln cap="flat">
            <a:noFill/>
          </a:ln>
        </p:spPr>
      </p:pic>
      <p:pic>
        <p:nvPicPr>
          <p:cNvPr id="18" name="Picture 30" descr="Résultat de recherche d'images pour &quot;diablo II Inventory&quot;">
            <a:extLst>
              <a:ext uri="{FF2B5EF4-FFF2-40B4-BE49-F238E27FC236}">
                <a16:creationId xmlns:a16="http://schemas.microsoft.com/office/drawing/2014/main" id="{91D594F8-C8BC-4EE1-A368-9885CFE44141}"/>
              </a:ext>
            </a:extLst>
          </p:cNvPr>
          <p:cNvPicPr>
            <a:picLocks noChangeAspect="1"/>
          </p:cNvPicPr>
          <p:nvPr/>
        </p:nvPicPr>
        <p:blipFill>
          <a:blip r:embed="rId8"/>
          <a:srcRect l="22840" t="23934" r="69750" b="61429"/>
          <a:stretch>
            <a:fillRect/>
          </a:stretch>
        </p:blipFill>
        <p:spPr>
          <a:xfrm>
            <a:off x="2772771" y="2935534"/>
            <a:ext cx="564623" cy="836529"/>
          </a:xfrm>
          <a:prstGeom prst="rect">
            <a:avLst/>
          </a:prstGeom>
          <a:noFill/>
          <a:ln cap="flat">
            <a:noFill/>
          </a:ln>
        </p:spPr>
      </p:pic>
      <p:pic>
        <p:nvPicPr>
          <p:cNvPr id="19" name="Picture 30" descr="Résultat de recherche d'images pour &quot;diablo II Inventory&quot;">
            <a:extLst>
              <a:ext uri="{FF2B5EF4-FFF2-40B4-BE49-F238E27FC236}">
                <a16:creationId xmlns:a16="http://schemas.microsoft.com/office/drawing/2014/main" id="{6C74D3CC-C73D-4D86-A652-6CAEA144335C}"/>
              </a:ext>
            </a:extLst>
          </p:cNvPr>
          <p:cNvPicPr>
            <a:picLocks noChangeAspect="1"/>
          </p:cNvPicPr>
          <p:nvPr/>
        </p:nvPicPr>
        <p:blipFill>
          <a:blip r:embed="rId8"/>
          <a:srcRect l="22840" t="23934" r="69750" b="61429"/>
          <a:stretch>
            <a:fillRect/>
          </a:stretch>
        </p:blipFill>
        <p:spPr>
          <a:xfrm>
            <a:off x="3305702" y="3457831"/>
            <a:ext cx="564623" cy="836529"/>
          </a:xfrm>
          <a:prstGeom prst="rect">
            <a:avLst/>
          </a:prstGeom>
          <a:noFill/>
          <a:ln cap="flat">
            <a:noFill/>
          </a:ln>
        </p:spPr>
      </p:pic>
      <p:pic>
        <p:nvPicPr>
          <p:cNvPr id="20" name="Picture 10">
            <a:extLst>
              <a:ext uri="{FF2B5EF4-FFF2-40B4-BE49-F238E27FC236}">
                <a16:creationId xmlns:a16="http://schemas.microsoft.com/office/drawing/2014/main" id="{9B64D37D-51AB-47B3-88A0-03E3F1A1C968}"/>
              </a:ext>
            </a:extLst>
          </p:cNvPr>
          <p:cNvPicPr>
            <a:picLocks noChangeAspect="1"/>
          </p:cNvPicPr>
          <p:nvPr/>
        </p:nvPicPr>
        <p:blipFill>
          <a:blip r:embed="rId4"/>
          <a:srcRect l="84835" t="47675" r="11116" b="37711"/>
          <a:stretch>
            <a:fillRect/>
          </a:stretch>
        </p:blipFill>
        <p:spPr>
          <a:xfrm>
            <a:off x="4098578" y="2912903"/>
            <a:ext cx="308427" cy="835002"/>
          </a:xfrm>
          <a:prstGeom prst="rect">
            <a:avLst/>
          </a:prstGeom>
          <a:noFill/>
          <a:ln cap="flat">
            <a:noFill/>
          </a:ln>
        </p:spPr>
      </p:pic>
      <p:pic>
        <p:nvPicPr>
          <p:cNvPr id="21" name="Picture 6" descr="Résultat de recherche d'images pour &quot;diablo II Inventory&quot;">
            <a:extLst>
              <a:ext uri="{FF2B5EF4-FFF2-40B4-BE49-F238E27FC236}">
                <a16:creationId xmlns:a16="http://schemas.microsoft.com/office/drawing/2014/main" id="{43889D7B-2E1D-4C13-B2F5-39A18A7F73BC}"/>
              </a:ext>
            </a:extLst>
          </p:cNvPr>
          <p:cNvPicPr>
            <a:picLocks noChangeAspect="1"/>
          </p:cNvPicPr>
          <p:nvPr/>
        </p:nvPicPr>
        <p:blipFill>
          <a:blip r:embed="rId9"/>
          <a:srcRect l="77451" t="52228" r="18656" b="32958"/>
          <a:stretch>
            <a:fillRect/>
          </a:stretch>
        </p:blipFill>
        <p:spPr>
          <a:xfrm>
            <a:off x="2491493" y="3727835"/>
            <a:ext cx="296622" cy="846606"/>
          </a:xfrm>
          <a:prstGeom prst="rect">
            <a:avLst/>
          </a:prstGeom>
          <a:noFill/>
          <a:ln cap="flat">
            <a:noFill/>
          </a:ln>
        </p:spPr>
      </p:pic>
      <p:pic>
        <p:nvPicPr>
          <p:cNvPr id="22" name="Picture 2" descr="Résultat de recherche d'images pour &quot;diablo II Inventory&quot;">
            <a:extLst>
              <a:ext uri="{FF2B5EF4-FFF2-40B4-BE49-F238E27FC236}">
                <a16:creationId xmlns:a16="http://schemas.microsoft.com/office/drawing/2014/main" id="{77D36C01-31C9-43BC-A00D-FB9924902D75}"/>
              </a:ext>
            </a:extLst>
          </p:cNvPr>
          <p:cNvPicPr>
            <a:picLocks noChangeAspect="1"/>
          </p:cNvPicPr>
          <p:nvPr/>
        </p:nvPicPr>
        <p:blipFill>
          <a:blip r:embed="rId9"/>
          <a:srcRect l="19172" t="23660" r="73418" b="66465"/>
          <a:stretch>
            <a:fillRect/>
          </a:stretch>
        </p:blipFill>
        <p:spPr>
          <a:xfrm>
            <a:off x="2772031" y="4014243"/>
            <a:ext cx="552014" cy="551758"/>
          </a:xfrm>
          <a:prstGeom prst="rect">
            <a:avLst/>
          </a:prstGeom>
          <a:noFill/>
          <a:ln cap="flat">
            <a:noFill/>
          </a:ln>
        </p:spPr>
      </p:pic>
      <p:pic>
        <p:nvPicPr>
          <p:cNvPr id="23" name="Picture 28" descr="Résultat de recherche d'images pour &quot;diablo II Inventory&quot;">
            <a:extLst>
              <a:ext uri="{FF2B5EF4-FFF2-40B4-BE49-F238E27FC236}">
                <a16:creationId xmlns:a16="http://schemas.microsoft.com/office/drawing/2014/main" id="{6D34648A-552F-4D76-8B4F-E05A9431FB81}"/>
              </a:ext>
            </a:extLst>
          </p:cNvPr>
          <p:cNvPicPr>
            <a:picLocks noChangeAspect="1"/>
          </p:cNvPicPr>
          <p:nvPr/>
        </p:nvPicPr>
        <p:blipFill>
          <a:blip r:embed="rId8"/>
          <a:srcRect l="19247" t="23934" r="76968" b="66459"/>
          <a:stretch>
            <a:fillRect/>
          </a:stretch>
        </p:blipFill>
        <p:spPr>
          <a:xfrm>
            <a:off x="2488704" y="2931118"/>
            <a:ext cx="288410" cy="549088"/>
          </a:xfrm>
          <a:prstGeom prst="rect">
            <a:avLst/>
          </a:prstGeom>
          <a:noFill/>
          <a:ln cap="flat">
            <a:noFill/>
          </a:ln>
        </p:spPr>
      </p:pic>
      <p:pic>
        <p:nvPicPr>
          <p:cNvPr id="24" name="Image 147" descr="Une image contenant assis, table, noir, différent&#10;&#10;Description générée automatiquement">
            <a:extLst>
              <a:ext uri="{FF2B5EF4-FFF2-40B4-BE49-F238E27FC236}">
                <a16:creationId xmlns:a16="http://schemas.microsoft.com/office/drawing/2014/main" id="{5C6C61EB-4316-49F3-B5D2-E76610DA6AED}"/>
              </a:ext>
            </a:extLst>
          </p:cNvPr>
          <p:cNvPicPr>
            <a:picLocks noChangeAspect="1"/>
          </p:cNvPicPr>
          <p:nvPr/>
        </p:nvPicPr>
        <p:blipFill>
          <a:blip r:embed="rId7"/>
          <a:srcRect l="19157" t="23583" r="77013" b="71250"/>
          <a:stretch>
            <a:fillRect/>
          </a:stretch>
        </p:blipFill>
        <p:spPr>
          <a:xfrm>
            <a:off x="3301834" y="4304922"/>
            <a:ext cx="255538" cy="258510"/>
          </a:xfrm>
          <a:prstGeom prst="rect">
            <a:avLst/>
          </a:prstGeom>
          <a:noFill/>
          <a:ln cap="flat">
            <a:noFill/>
          </a:ln>
        </p:spPr>
      </p:pic>
      <p:pic>
        <p:nvPicPr>
          <p:cNvPr id="25" name="Image 148" descr="Une image contenant assis, table, noir, différent&#10;&#10;Description générée automatiquement">
            <a:extLst>
              <a:ext uri="{FF2B5EF4-FFF2-40B4-BE49-F238E27FC236}">
                <a16:creationId xmlns:a16="http://schemas.microsoft.com/office/drawing/2014/main" id="{932BE4D2-9AEB-45FB-9C46-70BFF335A8CC}"/>
              </a:ext>
            </a:extLst>
          </p:cNvPr>
          <p:cNvPicPr>
            <a:picLocks noChangeAspect="1"/>
          </p:cNvPicPr>
          <p:nvPr/>
        </p:nvPicPr>
        <p:blipFill>
          <a:blip r:embed="rId7"/>
          <a:srcRect l="74014" t="54376" r="22250" b="40457"/>
          <a:stretch>
            <a:fillRect/>
          </a:stretch>
        </p:blipFill>
        <p:spPr>
          <a:xfrm>
            <a:off x="4390875" y="2914037"/>
            <a:ext cx="284716" cy="295278"/>
          </a:xfrm>
          <a:prstGeom prst="rect">
            <a:avLst/>
          </a:prstGeom>
          <a:noFill/>
          <a:ln cap="flat">
            <a:noFill/>
          </a:ln>
        </p:spPr>
      </p:pic>
      <p:pic>
        <p:nvPicPr>
          <p:cNvPr id="26" name="Image 150" descr="Une image contenant assis, table, noir, différent&#10;&#10;Description générée automatiquement">
            <a:extLst>
              <a:ext uri="{FF2B5EF4-FFF2-40B4-BE49-F238E27FC236}">
                <a16:creationId xmlns:a16="http://schemas.microsoft.com/office/drawing/2014/main" id="{5C849539-8DE0-4AF3-8C6A-81DA9D3269CA}"/>
              </a:ext>
            </a:extLst>
          </p:cNvPr>
          <p:cNvPicPr>
            <a:picLocks noChangeAspect="1"/>
          </p:cNvPicPr>
          <p:nvPr/>
        </p:nvPicPr>
        <p:blipFill>
          <a:blip r:embed="rId7"/>
          <a:srcRect l="29921" t="42964" r="66078" b="47161"/>
          <a:stretch>
            <a:fillRect/>
          </a:stretch>
        </p:blipFill>
        <p:spPr>
          <a:xfrm>
            <a:off x="3863888" y="3759948"/>
            <a:ext cx="282375" cy="522771"/>
          </a:xfrm>
          <a:prstGeom prst="rect">
            <a:avLst/>
          </a:prstGeom>
          <a:noFill/>
          <a:ln cap="flat">
            <a:noFill/>
          </a:ln>
        </p:spPr>
      </p:pic>
      <p:sp>
        <p:nvSpPr>
          <p:cNvPr id="27" name="TextBox 1">
            <a:extLst>
              <a:ext uri="{FF2B5EF4-FFF2-40B4-BE49-F238E27FC236}">
                <a16:creationId xmlns:a16="http://schemas.microsoft.com/office/drawing/2014/main" id="{583EF8CB-6842-4745-B72F-4E2A196E3043}"/>
              </a:ext>
            </a:extLst>
          </p:cNvPr>
          <p:cNvSpPr txBox="1"/>
          <p:nvPr/>
        </p:nvSpPr>
        <p:spPr>
          <a:xfrm>
            <a:off x="3588453" y="907304"/>
            <a:ext cx="4919755"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Moyenne</a:t>
            </a:r>
            <a:r>
              <a:rPr lang="fr-FR" sz="2000" b="1" i="0" u="none" strike="noStrike" kern="1200" cap="none" spc="0" baseline="0">
                <a:solidFill>
                  <a:srgbClr val="FF5050"/>
                </a:solidFill>
                <a:uFillTx/>
                <a:latin typeface="Calibri"/>
              </a:rPr>
              <a:t> (2) – Solution 2 en 1 mouvement</a:t>
            </a:r>
          </a:p>
        </p:txBody>
      </p:sp>
      <p:grpSp>
        <p:nvGrpSpPr>
          <p:cNvPr id="28" name="Groupe 43">
            <a:extLst>
              <a:ext uri="{FF2B5EF4-FFF2-40B4-BE49-F238E27FC236}">
                <a16:creationId xmlns:a16="http://schemas.microsoft.com/office/drawing/2014/main" id="{8BFD1A1F-B920-4155-9469-87E9F9751FC6}"/>
              </a:ext>
            </a:extLst>
          </p:cNvPr>
          <p:cNvGrpSpPr/>
          <p:nvPr/>
        </p:nvGrpSpPr>
        <p:grpSpPr>
          <a:xfrm>
            <a:off x="3301377" y="2889430"/>
            <a:ext cx="858877" cy="654408"/>
            <a:chOff x="3301377" y="2889430"/>
            <a:chExt cx="858877" cy="654408"/>
          </a:xfrm>
        </p:grpSpPr>
        <p:grpSp>
          <p:nvGrpSpPr>
            <p:cNvPr id="29" name="Groupe 36">
              <a:extLst>
                <a:ext uri="{FF2B5EF4-FFF2-40B4-BE49-F238E27FC236}">
                  <a16:creationId xmlns:a16="http://schemas.microsoft.com/office/drawing/2014/main" id="{26BDBF35-007E-4C26-AC5F-8C30A79A54BF}"/>
                </a:ext>
              </a:extLst>
            </p:cNvPr>
            <p:cNvGrpSpPr/>
            <p:nvPr/>
          </p:nvGrpSpPr>
          <p:grpSpPr>
            <a:xfrm>
              <a:off x="3301395" y="2889430"/>
              <a:ext cx="858859" cy="654408"/>
              <a:chOff x="3301395" y="2889430"/>
              <a:chExt cx="858859" cy="654408"/>
            </a:xfrm>
          </p:grpSpPr>
          <p:pic>
            <p:nvPicPr>
              <p:cNvPr id="30" name="Picture 8">
                <a:extLst>
                  <a:ext uri="{FF2B5EF4-FFF2-40B4-BE49-F238E27FC236}">
                    <a16:creationId xmlns:a16="http://schemas.microsoft.com/office/drawing/2014/main" id="{CD843172-FF0F-43BB-9619-595BACA80456}"/>
                  </a:ext>
                </a:extLst>
              </p:cNvPr>
              <p:cNvPicPr>
                <a:picLocks noChangeAspect="1"/>
              </p:cNvPicPr>
              <p:nvPr/>
            </p:nvPicPr>
            <p:blipFill>
              <a:blip r:embed="rId10"/>
              <a:srcRect l="57397" t="58884" r="37982" b="34954"/>
              <a:stretch>
                <a:fillRect/>
              </a:stretch>
            </p:blipFill>
            <p:spPr>
              <a:xfrm>
                <a:off x="3301395" y="3181471"/>
                <a:ext cx="294299" cy="294299"/>
              </a:xfrm>
              <a:prstGeom prst="rect">
                <a:avLst/>
              </a:prstGeom>
              <a:noFill/>
              <a:ln cap="flat">
                <a:noFill/>
              </a:ln>
            </p:spPr>
          </p:pic>
          <p:pic>
            <p:nvPicPr>
              <p:cNvPr id="31" name="Picture 8">
                <a:extLst>
                  <a:ext uri="{FF2B5EF4-FFF2-40B4-BE49-F238E27FC236}">
                    <a16:creationId xmlns:a16="http://schemas.microsoft.com/office/drawing/2014/main" id="{2873C27E-304C-41FA-B171-B5FD87259A3D}"/>
                  </a:ext>
                </a:extLst>
              </p:cNvPr>
              <p:cNvPicPr>
                <a:picLocks noChangeAspect="1"/>
              </p:cNvPicPr>
              <p:nvPr/>
            </p:nvPicPr>
            <p:blipFill>
              <a:blip r:embed="rId10"/>
              <a:srcRect l="57397" t="58884" r="37982" b="34954"/>
              <a:stretch>
                <a:fillRect/>
              </a:stretch>
            </p:blipFill>
            <p:spPr>
              <a:xfrm>
                <a:off x="3578787" y="3181471"/>
                <a:ext cx="294299" cy="294299"/>
              </a:xfrm>
              <a:prstGeom prst="rect">
                <a:avLst/>
              </a:prstGeom>
              <a:noFill/>
              <a:ln cap="flat">
                <a:noFill/>
              </a:ln>
            </p:spPr>
          </p:pic>
          <p:pic>
            <p:nvPicPr>
              <p:cNvPr id="32" name="Picture 8">
                <a:extLst>
                  <a:ext uri="{FF2B5EF4-FFF2-40B4-BE49-F238E27FC236}">
                    <a16:creationId xmlns:a16="http://schemas.microsoft.com/office/drawing/2014/main" id="{44768A26-C752-4A44-99AC-8E571FF0C0ED}"/>
                  </a:ext>
                </a:extLst>
              </p:cNvPr>
              <p:cNvPicPr>
                <a:picLocks noChangeAspect="1"/>
              </p:cNvPicPr>
              <p:nvPr/>
            </p:nvPicPr>
            <p:blipFill>
              <a:blip r:embed="rId10"/>
              <a:srcRect l="57397" t="58884" r="37982" b="34954"/>
              <a:stretch>
                <a:fillRect/>
              </a:stretch>
            </p:blipFill>
            <p:spPr>
              <a:xfrm>
                <a:off x="3865955" y="3181471"/>
                <a:ext cx="294299" cy="294299"/>
              </a:xfrm>
              <a:prstGeom prst="rect">
                <a:avLst/>
              </a:prstGeom>
              <a:noFill/>
              <a:ln cap="flat">
                <a:noFill/>
              </a:ln>
            </p:spPr>
          </p:pic>
          <p:pic>
            <p:nvPicPr>
              <p:cNvPr id="33" name="Picture 8">
                <a:extLst>
                  <a:ext uri="{FF2B5EF4-FFF2-40B4-BE49-F238E27FC236}">
                    <a16:creationId xmlns:a16="http://schemas.microsoft.com/office/drawing/2014/main" id="{9E8FC2DF-3029-4FA9-8C5C-89168216C017}"/>
                  </a:ext>
                </a:extLst>
              </p:cNvPr>
              <p:cNvPicPr>
                <a:picLocks noChangeAspect="1"/>
              </p:cNvPicPr>
              <p:nvPr/>
            </p:nvPicPr>
            <p:blipFill>
              <a:blip r:embed="rId10"/>
              <a:srcRect l="57397" t="58884" r="37982" b="34954"/>
              <a:stretch>
                <a:fillRect/>
              </a:stretch>
            </p:blipFill>
            <p:spPr>
              <a:xfrm>
                <a:off x="3578787" y="2889430"/>
                <a:ext cx="294299" cy="294299"/>
              </a:xfrm>
              <a:prstGeom prst="rect">
                <a:avLst/>
              </a:prstGeom>
              <a:noFill/>
              <a:ln cap="flat">
                <a:noFill/>
              </a:ln>
            </p:spPr>
          </p:pic>
          <p:pic>
            <p:nvPicPr>
              <p:cNvPr id="34" name="Picture 18" descr="Résultat de recherche d'images pour &quot;hand spinner png&quot;">
                <a:extLst>
                  <a:ext uri="{FF2B5EF4-FFF2-40B4-BE49-F238E27FC236}">
                    <a16:creationId xmlns:a16="http://schemas.microsoft.com/office/drawing/2014/main" id="{F41816A5-CD69-4752-95F7-070B76978D12}"/>
                  </a:ext>
                </a:extLst>
              </p:cNvPr>
              <p:cNvPicPr>
                <a:picLocks noChangeAspect="1"/>
              </p:cNvPicPr>
              <p:nvPr/>
            </p:nvPicPr>
            <p:blipFill>
              <a:blip r:embed="rId11"/>
              <a:srcRect/>
              <a:stretch>
                <a:fillRect/>
              </a:stretch>
            </p:blipFill>
            <p:spPr>
              <a:xfrm>
                <a:off x="3366619" y="2889430"/>
                <a:ext cx="712939" cy="654408"/>
              </a:xfrm>
              <a:prstGeom prst="rect">
                <a:avLst/>
              </a:prstGeom>
              <a:noFill/>
              <a:ln cap="flat">
                <a:noFill/>
              </a:ln>
            </p:spPr>
          </p:pic>
        </p:grpSp>
        <p:cxnSp>
          <p:nvCxnSpPr>
            <p:cNvPr id="35" name="Connecteur : en angle 20">
              <a:extLst>
                <a:ext uri="{FF2B5EF4-FFF2-40B4-BE49-F238E27FC236}">
                  <a16:creationId xmlns:a16="http://schemas.microsoft.com/office/drawing/2014/main" id="{73925B73-1956-4E67-824E-EE1512C88207}"/>
                </a:ext>
              </a:extLst>
            </p:cNvPr>
            <p:cNvCxnSpPr/>
            <p:nvPr/>
          </p:nvCxnSpPr>
          <p:spPr>
            <a:xfrm>
              <a:off x="3595695" y="2889430"/>
              <a:ext cx="564559" cy="292041"/>
            </a:xfrm>
            <a:prstGeom prst="bentConnector3">
              <a:avLst/>
            </a:prstGeom>
            <a:noFill/>
            <a:ln w="38103" cap="flat">
              <a:solidFill>
                <a:srgbClr val="C32727"/>
              </a:solidFill>
              <a:prstDash val="solid"/>
              <a:miter/>
            </a:ln>
          </p:spPr>
        </p:cxnSp>
        <p:cxnSp>
          <p:nvCxnSpPr>
            <p:cNvPr id="36" name="Connecteur : en angle 52">
              <a:extLst>
                <a:ext uri="{FF2B5EF4-FFF2-40B4-BE49-F238E27FC236}">
                  <a16:creationId xmlns:a16="http://schemas.microsoft.com/office/drawing/2014/main" id="{F38BE5E8-E1BD-45E1-AB30-C6DFAB9D0BE0}"/>
                </a:ext>
              </a:extLst>
            </p:cNvPr>
            <p:cNvCxnSpPr/>
            <p:nvPr/>
          </p:nvCxnSpPr>
          <p:spPr>
            <a:xfrm rot="10799975" flipV="1">
              <a:off x="3301377" y="2898217"/>
              <a:ext cx="294299" cy="264353"/>
            </a:xfrm>
            <a:prstGeom prst="bentConnector3">
              <a:avLst/>
            </a:prstGeom>
            <a:noFill/>
            <a:ln w="38103" cap="flat">
              <a:solidFill>
                <a:srgbClr val="C32727"/>
              </a:solidFill>
              <a:prstDash val="solid"/>
              <a:miter/>
            </a:ln>
          </p:spPr>
        </p:cxnSp>
        <p:cxnSp>
          <p:nvCxnSpPr>
            <p:cNvPr id="37" name="Connecteur droit 34">
              <a:extLst>
                <a:ext uri="{FF2B5EF4-FFF2-40B4-BE49-F238E27FC236}">
                  <a16:creationId xmlns:a16="http://schemas.microsoft.com/office/drawing/2014/main" id="{15B898D6-F03C-4919-A8D1-79A77EC3D0D6}"/>
                </a:ext>
              </a:extLst>
            </p:cNvPr>
            <p:cNvCxnSpPr/>
            <p:nvPr/>
          </p:nvCxnSpPr>
          <p:spPr>
            <a:xfrm>
              <a:off x="4160254" y="3181471"/>
              <a:ext cx="0" cy="294300"/>
            </a:xfrm>
            <a:prstGeom prst="straightConnector1">
              <a:avLst/>
            </a:prstGeom>
            <a:noFill/>
            <a:ln w="38103" cap="flat">
              <a:solidFill>
                <a:srgbClr val="C32727"/>
              </a:solidFill>
              <a:prstDash val="solid"/>
              <a:miter/>
            </a:ln>
          </p:spPr>
        </p:cxnSp>
        <p:cxnSp>
          <p:nvCxnSpPr>
            <p:cNvPr id="38" name="Connecteur droit 59">
              <a:extLst>
                <a:ext uri="{FF2B5EF4-FFF2-40B4-BE49-F238E27FC236}">
                  <a16:creationId xmlns:a16="http://schemas.microsoft.com/office/drawing/2014/main" id="{094B794B-52CD-468E-BB79-C9F2BE52461C}"/>
                </a:ext>
              </a:extLst>
            </p:cNvPr>
            <p:cNvCxnSpPr/>
            <p:nvPr/>
          </p:nvCxnSpPr>
          <p:spPr>
            <a:xfrm flipH="1" flipV="1">
              <a:off x="3308527" y="3454621"/>
              <a:ext cx="851727" cy="11704"/>
            </a:xfrm>
            <a:prstGeom prst="straightConnector1">
              <a:avLst/>
            </a:prstGeom>
            <a:noFill/>
            <a:ln w="38103" cap="flat">
              <a:solidFill>
                <a:srgbClr val="C32727"/>
              </a:solidFill>
              <a:prstDash val="solid"/>
              <a:miter/>
            </a:ln>
          </p:spPr>
        </p:cxnSp>
        <p:cxnSp>
          <p:nvCxnSpPr>
            <p:cNvPr id="39" name="Connecteur droit 61">
              <a:extLst>
                <a:ext uri="{FF2B5EF4-FFF2-40B4-BE49-F238E27FC236}">
                  <a16:creationId xmlns:a16="http://schemas.microsoft.com/office/drawing/2014/main" id="{C004AFDE-AF56-4195-9543-6E96F79E2654}"/>
                </a:ext>
              </a:extLst>
            </p:cNvPr>
            <p:cNvCxnSpPr/>
            <p:nvPr/>
          </p:nvCxnSpPr>
          <p:spPr>
            <a:xfrm flipV="1">
              <a:off x="3304339" y="3181471"/>
              <a:ext cx="4188" cy="294300"/>
            </a:xfrm>
            <a:prstGeom prst="straightConnector1">
              <a:avLst/>
            </a:prstGeom>
            <a:noFill/>
            <a:ln w="38103" cap="flat">
              <a:solidFill>
                <a:srgbClr val="C32727"/>
              </a:solidFill>
              <a:prstDash val="solid"/>
              <a:miter/>
            </a:ln>
          </p:spPr>
        </p:cxnSp>
      </p:grpSp>
      <p:sp>
        <p:nvSpPr>
          <p:cNvPr id="40" name="ZoneTexte 68">
            <a:extLst>
              <a:ext uri="{FF2B5EF4-FFF2-40B4-BE49-F238E27FC236}">
                <a16:creationId xmlns:a16="http://schemas.microsoft.com/office/drawing/2014/main" id="{9A2D1386-4959-47C2-87E2-572B1E110A2B}"/>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joueur à déplacé la clé vers le bas afin de mettre le Hand Spinner à la place.</a:t>
            </a:r>
          </a:p>
        </p:txBody>
      </p:sp>
      <p:pic>
        <p:nvPicPr>
          <p:cNvPr id="41" name="Image 41" descr="Une image contenant assis, table, noir, différent&#10;&#10;Description générée automatiquement">
            <a:extLst>
              <a:ext uri="{FF2B5EF4-FFF2-40B4-BE49-F238E27FC236}">
                <a16:creationId xmlns:a16="http://schemas.microsoft.com/office/drawing/2014/main" id="{8CCFE7C0-63ED-4CE7-93A5-C62E2876745D}"/>
              </a:ext>
            </a:extLst>
          </p:cNvPr>
          <p:cNvPicPr>
            <a:picLocks noChangeAspect="1"/>
          </p:cNvPicPr>
          <p:nvPr/>
        </p:nvPicPr>
        <p:blipFill>
          <a:blip r:embed="rId7"/>
          <a:srcRect l="74014" t="54376" r="22250" b="40457"/>
          <a:stretch>
            <a:fillRect/>
          </a:stretch>
        </p:blipFill>
        <p:spPr>
          <a:xfrm>
            <a:off x="3872465" y="3440375"/>
            <a:ext cx="284716" cy="295278"/>
          </a:xfrm>
          <a:prstGeom prst="rect">
            <a:avLst/>
          </a:prstGeom>
          <a:noFill/>
          <a:ln cap="flat">
            <a:noFill/>
          </a:ln>
        </p:spPr>
      </p:pic>
      <p:sp>
        <p:nvSpPr>
          <p:cNvPr id="42" name="Rectangle 10">
            <a:extLst>
              <a:ext uri="{FF2B5EF4-FFF2-40B4-BE49-F238E27FC236}">
                <a16:creationId xmlns:a16="http://schemas.microsoft.com/office/drawing/2014/main" id="{98DC0C4A-475C-48AF-BAB5-1CFB35D95989}"/>
              </a:ext>
            </a:extLst>
          </p:cNvPr>
          <p:cNvSpPr/>
          <p:nvPr/>
        </p:nvSpPr>
        <p:spPr>
          <a:xfrm>
            <a:off x="3867354" y="3736238"/>
            <a:ext cx="275069" cy="496226"/>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43" name="Picture 8" descr="Résultat de recherche d'images pour &quot;fire png&quot;">
            <a:extLst>
              <a:ext uri="{FF2B5EF4-FFF2-40B4-BE49-F238E27FC236}">
                <a16:creationId xmlns:a16="http://schemas.microsoft.com/office/drawing/2014/main" id="{1FD5A303-12B4-4BCE-AD88-7442A36DF6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F8F254E6-7F5E-466D-91E9-B4D2B739C690}"/>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3" action="ppaction://hlinksldjump"/>
              </a:rPr>
              <a:t>Sommaire</a:t>
            </a:r>
            <a:endParaRPr lang="fr-FR" dirty="0">
              <a:solidFill>
                <a:srgbClr val="FF505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111">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5BB4DAD9-A85A-4312-81FC-D7422E689098}"/>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81ACD7C2-9EBC-4F74-8DCA-21D130259AAA}"/>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DAADCB63-4CA3-4E3A-85BD-AA6A874B75E1}"/>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718442AE-9A99-4A65-B292-8377A09CD476}"/>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8B3C8EEC-4E7D-4250-A367-01C0A114B7A1}"/>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F45514F5-CE15-45AB-90C2-CEEBCF22728D}"/>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642C707C-5EC9-4083-B963-9B76B246CA66}"/>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AF8E2BA8-FA02-482E-BAB4-539706423625}"/>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21D9C023-7551-4BA5-9BDC-03DA18C403F6}"/>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B49161FB-711B-4700-83D8-F480C7409309}"/>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58C02432-4093-438D-BB9D-61BF57BF253D}"/>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24">
            <a:extLst>
              <a:ext uri="{FF2B5EF4-FFF2-40B4-BE49-F238E27FC236}">
                <a16:creationId xmlns:a16="http://schemas.microsoft.com/office/drawing/2014/main" id="{83B39B67-0B01-4D56-8E53-0036C3EFF05C}"/>
              </a:ext>
            </a:extLst>
          </p:cNvPr>
          <p:cNvPicPr>
            <a:picLocks noChangeAspect="1"/>
          </p:cNvPicPr>
          <p:nvPr/>
        </p:nvPicPr>
        <p:blipFill>
          <a:blip r:embed="rId5"/>
          <a:srcRect l="41798" t="61944" r="55074" b="28299"/>
          <a:stretch>
            <a:fillRect/>
          </a:stretch>
        </p:blipFill>
        <p:spPr>
          <a:xfrm>
            <a:off x="4399489" y="3486451"/>
            <a:ext cx="298176" cy="522908"/>
          </a:xfrm>
          <a:prstGeom prst="rect">
            <a:avLst/>
          </a:prstGeom>
          <a:noFill/>
          <a:ln cap="flat">
            <a:noFill/>
          </a:ln>
        </p:spPr>
      </p:pic>
      <p:sp>
        <p:nvSpPr>
          <p:cNvPr id="14" name="Rectangle 118">
            <a:extLst>
              <a:ext uri="{FF2B5EF4-FFF2-40B4-BE49-F238E27FC236}">
                <a16:creationId xmlns:a16="http://schemas.microsoft.com/office/drawing/2014/main" id="{08394BE7-CA9B-4EDE-A3CA-51518A23724F}"/>
              </a:ext>
            </a:extLst>
          </p:cNvPr>
          <p:cNvSpPr/>
          <p:nvPr/>
        </p:nvSpPr>
        <p:spPr>
          <a:xfrm>
            <a:off x="2223491" y="2922276"/>
            <a:ext cx="290797"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5" name="Rectangle 124">
            <a:extLst>
              <a:ext uri="{FF2B5EF4-FFF2-40B4-BE49-F238E27FC236}">
                <a16:creationId xmlns:a16="http://schemas.microsoft.com/office/drawing/2014/main" id="{B344994A-2B73-4CBC-8D86-01572EFFFB9F}"/>
              </a:ext>
            </a:extLst>
          </p:cNvPr>
          <p:cNvSpPr/>
          <p:nvPr/>
        </p:nvSpPr>
        <p:spPr>
          <a:xfrm>
            <a:off x="4654835" y="2922276"/>
            <a:ext cx="290248"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6" name="Picture 10" descr="Résultat de recherche d'images pour &quot;diablo II Inventory&quot;">
            <a:extLst>
              <a:ext uri="{FF2B5EF4-FFF2-40B4-BE49-F238E27FC236}">
                <a16:creationId xmlns:a16="http://schemas.microsoft.com/office/drawing/2014/main" id="{9C296A62-3C63-4205-BF28-2E8977EFD5AF}"/>
              </a:ext>
            </a:extLst>
          </p:cNvPr>
          <p:cNvPicPr>
            <a:picLocks noChangeAspect="1"/>
          </p:cNvPicPr>
          <p:nvPr/>
        </p:nvPicPr>
        <p:blipFill>
          <a:blip r:embed="rId6"/>
          <a:srcRect l="55879" t="52427" r="36871" b="37614"/>
          <a:stretch>
            <a:fillRect/>
          </a:stretch>
        </p:blipFill>
        <p:spPr>
          <a:xfrm>
            <a:off x="4123139" y="4008656"/>
            <a:ext cx="552453" cy="569122"/>
          </a:xfrm>
          <a:prstGeom prst="rect">
            <a:avLst/>
          </a:prstGeom>
          <a:noFill/>
          <a:ln cap="flat">
            <a:noFill/>
          </a:ln>
        </p:spPr>
      </p:pic>
      <p:pic>
        <p:nvPicPr>
          <p:cNvPr id="17" name="Image 119" descr="Une image contenant assis, table, noir, différent&#10;&#10;Description générée automatiquement">
            <a:extLst>
              <a:ext uri="{FF2B5EF4-FFF2-40B4-BE49-F238E27FC236}">
                <a16:creationId xmlns:a16="http://schemas.microsoft.com/office/drawing/2014/main" id="{2F969D3E-7378-413F-AC83-726DA5A425A4}"/>
              </a:ext>
            </a:extLst>
          </p:cNvPr>
          <p:cNvPicPr>
            <a:picLocks noChangeAspect="1"/>
          </p:cNvPicPr>
          <p:nvPr/>
        </p:nvPicPr>
        <p:blipFill>
          <a:blip r:embed="rId7"/>
          <a:srcRect l="19095" t="57472" r="73495" b="37542"/>
          <a:stretch>
            <a:fillRect/>
          </a:stretch>
        </p:blipFill>
        <p:spPr>
          <a:xfrm>
            <a:off x="3539486" y="4294973"/>
            <a:ext cx="564623" cy="285000"/>
          </a:xfrm>
          <a:prstGeom prst="rect">
            <a:avLst/>
          </a:prstGeom>
          <a:noFill/>
          <a:ln cap="flat">
            <a:noFill/>
          </a:ln>
        </p:spPr>
      </p:pic>
      <p:pic>
        <p:nvPicPr>
          <p:cNvPr id="18" name="Picture 30" descr="Résultat de recherche d'images pour &quot;diablo II Inventory&quot;">
            <a:extLst>
              <a:ext uri="{FF2B5EF4-FFF2-40B4-BE49-F238E27FC236}">
                <a16:creationId xmlns:a16="http://schemas.microsoft.com/office/drawing/2014/main" id="{0A871DFA-595B-42F2-97F4-F2E4F8EE11FB}"/>
              </a:ext>
            </a:extLst>
          </p:cNvPr>
          <p:cNvPicPr>
            <a:picLocks noChangeAspect="1"/>
          </p:cNvPicPr>
          <p:nvPr/>
        </p:nvPicPr>
        <p:blipFill>
          <a:blip r:embed="rId8"/>
          <a:srcRect l="22840" t="23934" r="69750" b="61429"/>
          <a:stretch>
            <a:fillRect/>
          </a:stretch>
        </p:blipFill>
        <p:spPr>
          <a:xfrm>
            <a:off x="2772771" y="2935534"/>
            <a:ext cx="564623" cy="836529"/>
          </a:xfrm>
          <a:prstGeom prst="rect">
            <a:avLst/>
          </a:prstGeom>
          <a:noFill/>
          <a:ln cap="flat">
            <a:noFill/>
          </a:ln>
        </p:spPr>
      </p:pic>
      <p:pic>
        <p:nvPicPr>
          <p:cNvPr id="19" name="Picture 30" descr="Résultat de recherche d'images pour &quot;diablo II Inventory&quot;">
            <a:extLst>
              <a:ext uri="{FF2B5EF4-FFF2-40B4-BE49-F238E27FC236}">
                <a16:creationId xmlns:a16="http://schemas.microsoft.com/office/drawing/2014/main" id="{42257E9A-9A60-4CE9-A335-1142D2419D6F}"/>
              </a:ext>
            </a:extLst>
          </p:cNvPr>
          <p:cNvPicPr>
            <a:picLocks noChangeAspect="1"/>
          </p:cNvPicPr>
          <p:nvPr/>
        </p:nvPicPr>
        <p:blipFill>
          <a:blip r:embed="rId8"/>
          <a:srcRect l="22840" t="23934" r="69750" b="61429"/>
          <a:stretch>
            <a:fillRect/>
          </a:stretch>
        </p:blipFill>
        <p:spPr>
          <a:xfrm>
            <a:off x="3592915" y="2926875"/>
            <a:ext cx="564623" cy="836529"/>
          </a:xfrm>
          <a:prstGeom prst="rect">
            <a:avLst/>
          </a:prstGeom>
          <a:noFill/>
          <a:ln cap="flat">
            <a:noFill/>
          </a:ln>
        </p:spPr>
      </p:pic>
      <p:pic>
        <p:nvPicPr>
          <p:cNvPr id="20" name="Picture 10">
            <a:extLst>
              <a:ext uri="{FF2B5EF4-FFF2-40B4-BE49-F238E27FC236}">
                <a16:creationId xmlns:a16="http://schemas.microsoft.com/office/drawing/2014/main" id="{9EAA9A33-2016-410F-AA58-189C797E4907}"/>
              </a:ext>
            </a:extLst>
          </p:cNvPr>
          <p:cNvPicPr>
            <a:picLocks noChangeAspect="1"/>
          </p:cNvPicPr>
          <p:nvPr/>
        </p:nvPicPr>
        <p:blipFill>
          <a:blip r:embed="rId4"/>
          <a:srcRect l="84835" t="47675" r="11116" b="37711"/>
          <a:stretch>
            <a:fillRect/>
          </a:stretch>
        </p:blipFill>
        <p:spPr>
          <a:xfrm>
            <a:off x="4098578" y="2912903"/>
            <a:ext cx="308427" cy="835002"/>
          </a:xfrm>
          <a:prstGeom prst="rect">
            <a:avLst/>
          </a:prstGeom>
          <a:noFill/>
          <a:ln cap="flat">
            <a:noFill/>
          </a:ln>
        </p:spPr>
      </p:pic>
      <p:pic>
        <p:nvPicPr>
          <p:cNvPr id="21" name="Picture 6" descr="Résultat de recherche d'images pour &quot;diablo II Inventory&quot;">
            <a:extLst>
              <a:ext uri="{FF2B5EF4-FFF2-40B4-BE49-F238E27FC236}">
                <a16:creationId xmlns:a16="http://schemas.microsoft.com/office/drawing/2014/main" id="{B420FF4D-5214-4B80-949B-A1D97163E59D}"/>
              </a:ext>
            </a:extLst>
          </p:cNvPr>
          <p:cNvPicPr>
            <a:picLocks noChangeAspect="1"/>
          </p:cNvPicPr>
          <p:nvPr/>
        </p:nvPicPr>
        <p:blipFill>
          <a:blip r:embed="rId9"/>
          <a:srcRect l="77451" t="52228" r="18656" b="32958"/>
          <a:stretch>
            <a:fillRect/>
          </a:stretch>
        </p:blipFill>
        <p:spPr>
          <a:xfrm>
            <a:off x="2491493" y="3727835"/>
            <a:ext cx="296622" cy="846606"/>
          </a:xfrm>
          <a:prstGeom prst="rect">
            <a:avLst/>
          </a:prstGeom>
          <a:noFill/>
          <a:ln cap="flat">
            <a:noFill/>
          </a:ln>
        </p:spPr>
      </p:pic>
      <p:pic>
        <p:nvPicPr>
          <p:cNvPr id="22" name="Picture 2" descr="Résultat de recherche d'images pour &quot;diablo II Inventory&quot;">
            <a:extLst>
              <a:ext uri="{FF2B5EF4-FFF2-40B4-BE49-F238E27FC236}">
                <a16:creationId xmlns:a16="http://schemas.microsoft.com/office/drawing/2014/main" id="{D3B4B5C7-C020-488D-A253-753AC7DDFB61}"/>
              </a:ext>
            </a:extLst>
          </p:cNvPr>
          <p:cNvPicPr>
            <a:picLocks noChangeAspect="1"/>
          </p:cNvPicPr>
          <p:nvPr/>
        </p:nvPicPr>
        <p:blipFill>
          <a:blip r:embed="rId9"/>
          <a:srcRect l="19172" t="23660" r="73418" b="66465"/>
          <a:stretch>
            <a:fillRect/>
          </a:stretch>
        </p:blipFill>
        <p:spPr>
          <a:xfrm>
            <a:off x="2772031" y="4014243"/>
            <a:ext cx="552014" cy="551758"/>
          </a:xfrm>
          <a:prstGeom prst="rect">
            <a:avLst/>
          </a:prstGeom>
          <a:noFill/>
          <a:ln cap="flat">
            <a:noFill/>
          </a:ln>
        </p:spPr>
      </p:pic>
      <p:pic>
        <p:nvPicPr>
          <p:cNvPr id="23" name="Picture 28" descr="Résultat de recherche d'images pour &quot;diablo II Inventory&quot;">
            <a:extLst>
              <a:ext uri="{FF2B5EF4-FFF2-40B4-BE49-F238E27FC236}">
                <a16:creationId xmlns:a16="http://schemas.microsoft.com/office/drawing/2014/main" id="{F44901AE-2772-4169-BB20-77EC497ACEB0}"/>
              </a:ext>
            </a:extLst>
          </p:cNvPr>
          <p:cNvPicPr>
            <a:picLocks noChangeAspect="1"/>
          </p:cNvPicPr>
          <p:nvPr/>
        </p:nvPicPr>
        <p:blipFill>
          <a:blip r:embed="rId8"/>
          <a:srcRect l="19247" t="23934" r="76968" b="66459"/>
          <a:stretch>
            <a:fillRect/>
          </a:stretch>
        </p:blipFill>
        <p:spPr>
          <a:xfrm>
            <a:off x="2488704" y="2931118"/>
            <a:ext cx="288410" cy="549088"/>
          </a:xfrm>
          <a:prstGeom prst="rect">
            <a:avLst/>
          </a:prstGeom>
          <a:noFill/>
          <a:ln cap="flat">
            <a:noFill/>
          </a:ln>
        </p:spPr>
      </p:pic>
      <p:pic>
        <p:nvPicPr>
          <p:cNvPr id="24" name="Image 147" descr="Une image contenant assis, table, noir, différent&#10;&#10;Description générée automatiquement">
            <a:extLst>
              <a:ext uri="{FF2B5EF4-FFF2-40B4-BE49-F238E27FC236}">
                <a16:creationId xmlns:a16="http://schemas.microsoft.com/office/drawing/2014/main" id="{E14CFFAB-CE7B-4CA3-BC1C-E2BF3AAF6C83}"/>
              </a:ext>
            </a:extLst>
          </p:cNvPr>
          <p:cNvPicPr>
            <a:picLocks noChangeAspect="1"/>
          </p:cNvPicPr>
          <p:nvPr/>
        </p:nvPicPr>
        <p:blipFill>
          <a:blip r:embed="rId7"/>
          <a:srcRect l="19157" t="23583" r="77013" b="71250"/>
          <a:stretch>
            <a:fillRect/>
          </a:stretch>
        </p:blipFill>
        <p:spPr>
          <a:xfrm>
            <a:off x="3301834" y="4304922"/>
            <a:ext cx="255538" cy="258510"/>
          </a:xfrm>
          <a:prstGeom prst="rect">
            <a:avLst/>
          </a:prstGeom>
          <a:noFill/>
          <a:ln cap="flat">
            <a:noFill/>
          </a:ln>
        </p:spPr>
      </p:pic>
      <p:pic>
        <p:nvPicPr>
          <p:cNvPr id="25" name="Image 148" descr="Une image contenant assis, table, noir, différent&#10;&#10;Description générée automatiquement">
            <a:extLst>
              <a:ext uri="{FF2B5EF4-FFF2-40B4-BE49-F238E27FC236}">
                <a16:creationId xmlns:a16="http://schemas.microsoft.com/office/drawing/2014/main" id="{B7E29E03-1BC6-4374-9CC4-DED9983F7A1F}"/>
              </a:ext>
            </a:extLst>
          </p:cNvPr>
          <p:cNvPicPr>
            <a:picLocks noChangeAspect="1"/>
          </p:cNvPicPr>
          <p:nvPr/>
        </p:nvPicPr>
        <p:blipFill>
          <a:blip r:embed="rId7"/>
          <a:srcRect l="74014" t="54376" r="22250" b="40457"/>
          <a:stretch>
            <a:fillRect/>
          </a:stretch>
        </p:blipFill>
        <p:spPr>
          <a:xfrm>
            <a:off x="4390875" y="2914037"/>
            <a:ext cx="284716" cy="295278"/>
          </a:xfrm>
          <a:prstGeom prst="rect">
            <a:avLst/>
          </a:prstGeom>
          <a:noFill/>
          <a:ln cap="flat">
            <a:noFill/>
          </a:ln>
        </p:spPr>
      </p:pic>
      <p:pic>
        <p:nvPicPr>
          <p:cNvPr id="26" name="Image 150" descr="Une image contenant assis, table, noir, différent&#10;&#10;Description générée automatiquement">
            <a:extLst>
              <a:ext uri="{FF2B5EF4-FFF2-40B4-BE49-F238E27FC236}">
                <a16:creationId xmlns:a16="http://schemas.microsoft.com/office/drawing/2014/main" id="{D4B2CEE2-37C6-47F9-9D34-43545528DD18}"/>
              </a:ext>
            </a:extLst>
          </p:cNvPr>
          <p:cNvPicPr>
            <a:picLocks noChangeAspect="1"/>
          </p:cNvPicPr>
          <p:nvPr/>
        </p:nvPicPr>
        <p:blipFill>
          <a:blip r:embed="rId7"/>
          <a:srcRect l="29921" t="42964" r="66078" b="47161"/>
          <a:stretch>
            <a:fillRect/>
          </a:stretch>
        </p:blipFill>
        <p:spPr>
          <a:xfrm>
            <a:off x="3313529" y="2948811"/>
            <a:ext cx="282375" cy="522771"/>
          </a:xfrm>
          <a:prstGeom prst="rect">
            <a:avLst/>
          </a:prstGeom>
          <a:noFill/>
          <a:ln cap="flat">
            <a:noFill/>
          </a:ln>
        </p:spPr>
      </p:pic>
      <p:sp>
        <p:nvSpPr>
          <p:cNvPr id="27" name="TextBox 1">
            <a:extLst>
              <a:ext uri="{FF2B5EF4-FFF2-40B4-BE49-F238E27FC236}">
                <a16:creationId xmlns:a16="http://schemas.microsoft.com/office/drawing/2014/main" id="{21045450-D242-4FD4-BF29-26D6D080839A}"/>
              </a:ext>
            </a:extLst>
          </p:cNvPr>
          <p:cNvSpPr txBox="1"/>
          <p:nvPr/>
        </p:nvSpPr>
        <p:spPr>
          <a:xfrm>
            <a:off x="3588453" y="907304"/>
            <a:ext cx="4919755"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Moyenne</a:t>
            </a:r>
            <a:r>
              <a:rPr lang="fr-FR" sz="2000" b="1" i="0" u="none" strike="noStrike" kern="1200" cap="none" spc="0" baseline="0">
                <a:solidFill>
                  <a:srgbClr val="FF5050"/>
                </a:solidFill>
                <a:uFillTx/>
                <a:latin typeface="Calibri"/>
              </a:rPr>
              <a:t> (2) – Solution 1 en 2 mouvements</a:t>
            </a:r>
          </a:p>
        </p:txBody>
      </p:sp>
      <p:grpSp>
        <p:nvGrpSpPr>
          <p:cNvPr id="28" name="Groupe 43">
            <a:extLst>
              <a:ext uri="{FF2B5EF4-FFF2-40B4-BE49-F238E27FC236}">
                <a16:creationId xmlns:a16="http://schemas.microsoft.com/office/drawing/2014/main" id="{75568DFF-A2CF-44D5-AEE9-5FA702546DF4}"/>
              </a:ext>
            </a:extLst>
          </p:cNvPr>
          <p:cNvGrpSpPr/>
          <p:nvPr/>
        </p:nvGrpSpPr>
        <p:grpSpPr>
          <a:xfrm>
            <a:off x="3283545" y="3728273"/>
            <a:ext cx="858879" cy="654408"/>
            <a:chOff x="3283545" y="3728273"/>
            <a:chExt cx="858879" cy="654408"/>
          </a:xfrm>
        </p:grpSpPr>
        <p:grpSp>
          <p:nvGrpSpPr>
            <p:cNvPr id="29" name="Groupe 36">
              <a:extLst>
                <a:ext uri="{FF2B5EF4-FFF2-40B4-BE49-F238E27FC236}">
                  <a16:creationId xmlns:a16="http://schemas.microsoft.com/office/drawing/2014/main" id="{4B0617E9-EED4-46C6-AE4B-0EEB478B4327}"/>
                </a:ext>
              </a:extLst>
            </p:cNvPr>
            <p:cNvGrpSpPr/>
            <p:nvPr/>
          </p:nvGrpSpPr>
          <p:grpSpPr>
            <a:xfrm>
              <a:off x="3283564" y="3728273"/>
              <a:ext cx="858859" cy="654408"/>
              <a:chOff x="3283564" y="3728273"/>
              <a:chExt cx="858859" cy="654408"/>
            </a:xfrm>
          </p:grpSpPr>
          <p:pic>
            <p:nvPicPr>
              <p:cNvPr id="30" name="Picture 8">
                <a:extLst>
                  <a:ext uri="{FF2B5EF4-FFF2-40B4-BE49-F238E27FC236}">
                    <a16:creationId xmlns:a16="http://schemas.microsoft.com/office/drawing/2014/main" id="{EDC84E38-332D-4072-A6E2-6D97FF4137B8}"/>
                  </a:ext>
                </a:extLst>
              </p:cNvPr>
              <p:cNvPicPr>
                <a:picLocks noChangeAspect="1"/>
              </p:cNvPicPr>
              <p:nvPr/>
            </p:nvPicPr>
            <p:blipFill>
              <a:blip r:embed="rId10"/>
              <a:srcRect l="57397" t="58884" r="37982" b="34954"/>
              <a:stretch>
                <a:fillRect/>
              </a:stretch>
            </p:blipFill>
            <p:spPr>
              <a:xfrm>
                <a:off x="3283564" y="4020315"/>
                <a:ext cx="294299" cy="294299"/>
              </a:xfrm>
              <a:prstGeom prst="rect">
                <a:avLst/>
              </a:prstGeom>
              <a:noFill/>
              <a:ln cap="flat">
                <a:noFill/>
              </a:ln>
            </p:spPr>
          </p:pic>
          <p:pic>
            <p:nvPicPr>
              <p:cNvPr id="31" name="Picture 8">
                <a:extLst>
                  <a:ext uri="{FF2B5EF4-FFF2-40B4-BE49-F238E27FC236}">
                    <a16:creationId xmlns:a16="http://schemas.microsoft.com/office/drawing/2014/main" id="{5B8AD9F2-2408-4CA5-A40D-6BE87F11D3A4}"/>
                  </a:ext>
                </a:extLst>
              </p:cNvPr>
              <p:cNvPicPr>
                <a:picLocks noChangeAspect="1"/>
              </p:cNvPicPr>
              <p:nvPr/>
            </p:nvPicPr>
            <p:blipFill>
              <a:blip r:embed="rId10"/>
              <a:srcRect l="57397" t="58884" r="37982" b="34954"/>
              <a:stretch>
                <a:fillRect/>
              </a:stretch>
            </p:blipFill>
            <p:spPr>
              <a:xfrm>
                <a:off x="3560957" y="4020315"/>
                <a:ext cx="294299" cy="294299"/>
              </a:xfrm>
              <a:prstGeom prst="rect">
                <a:avLst/>
              </a:prstGeom>
              <a:noFill/>
              <a:ln cap="flat">
                <a:noFill/>
              </a:ln>
            </p:spPr>
          </p:pic>
          <p:pic>
            <p:nvPicPr>
              <p:cNvPr id="32" name="Picture 8">
                <a:extLst>
                  <a:ext uri="{FF2B5EF4-FFF2-40B4-BE49-F238E27FC236}">
                    <a16:creationId xmlns:a16="http://schemas.microsoft.com/office/drawing/2014/main" id="{9E8CC47A-F1DD-4FF5-A5A8-6DBDF780EECD}"/>
                  </a:ext>
                </a:extLst>
              </p:cNvPr>
              <p:cNvPicPr>
                <a:picLocks noChangeAspect="1"/>
              </p:cNvPicPr>
              <p:nvPr/>
            </p:nvPicPr>
            <p:blipFill>
              <a:blip r:embed="rId10"/>
              <a:srcRect l="57397" t="58884" r="37982" b="34954"/>
              <a:stretch>
                <a:fillRect/>
              </a:stretch>
            </p:blipFill>
            <p:spPr>
              <a:xfrm>
                <a:off x="3848124" y="4020315"/>
                <a:ext cx="294299" cy="294299"/>
              </a:xfrm>
              <a:prstGeom prst="rect">
                <a:avLst/>
              </a:prstGeom>
              <a:noFill/>
              <a:ln cap="flat">
                <a:noFill/>
              </a:ln>
            </p:spPr>
          </p:pic>
          <p:pic>
            <p:nvPicPr>
              <p:cNvPr id="33" name="Picture 8">
                <a:extLst>
                  <a:ext uri="{FF2B5EF4-FFF2-40B4-BE49-F238E27FC236}">
                    <a16:creationId xmlns:a16="http://schemas.microsoft.com/office/drawing/2014/main" id="{AF399796-EE8A-45DB-9609-D33F9FF4E241}"/>
                  </a:ext>
                </a:extLst>
              </p:cNvPr>
              <p:cNvPicPr>
                <a:picLocks noChangeAspect="1"/>
              </p:cNvPicPr>
              <p:nvPr/>
            </p:nvPicPr>
            <p:blipFill>
              <a:blip r:embed="rId10"/>
              <a:srcRect l="57397" t="58884" r="37982" b="34954"/>
              <a:stretch>
                <a:fillRect/>
              </a:stretch>
            </p:blipFill>
            <p:spPr>
              <a:xfrm>
                <a:off x="3560957" y="3728273"/>
                <a:ext cx="294299" cy="294299"/>
              </a:xfrm>
              <a:prstGeom prst="rect">
                <a:avLst/>
              </a:prstGeom>
              <a:noFill/>
              <a:ln cap="flat">
                <a:noFill/>
              </a:ln>
            </p:spPr>
          </p:pic>
          <p:pic>
            <p:nvPicPr>
              <p:cNvPr id="34" name="Picture 18" descr="Résultat de recherche d'images pour &quot;hand spinner png&quot;">
                <a:extLst>
                  <a:ext uri="{FF2B5EF4-FFF2-40B4-BE49-F238E27FC236}">
                    <a16:creationId xmlns:a16="http://schemas.microsoft.com/office/drawing/2014/main" id="{BF2E70B8-4079-45EF-8A23-097260704FE2}"/>
                  </a:ext>
                </a:extLst>
              </p:cNvPr>
              <p:cNvPicPr>
                <a:picLocks noChangeAspect="1"/>
              </p:cNvPicPr>
              <p:nvPr/>
            </p:nvPicPr>
            <p:blipFill>
              <a:blip r:embed="rId11"/>
              <a:srcRect/>
              <a:stretch>
                <a:fillRect/>
              </a:stretch>
            </p:blipFill>
            <p:spPr>
              <a:xfrm>
                <a:off x="3348788" y="3728273"/>
                <a:ext cx="712939" cy="654408"/>
              </a:xfrm>
              <a:prstGeom prst="rect">
                <a:avLst/>
              </a:prstGeom>
              <a:noFill/>
              <a:ln cap="flat">
                <a:noFill/>
              </a:ln>
            </p:spPr>
          </p:pic>
        </p:grpSp>
        <p:cxnSp>
          <p:nvCxnSpPr>
            <p:cNvPr id="35" name="Connecteur : en angle 20">
              <a:extLst>
                <a:ext uri="{FF2B5EF4-FFF2-40B4-BE49-F238E27FC236}">
                  <a16:creationId xmlns:a16="http://schemas.microsoft.com/office/drawing/2014/main" id="{71D00799-446A-4120-98A1-A4440687F147}"/>
                </a:ext>
              </a:extLst>
            </p:cNvPr>
            <p:cNvCxnSpPr/>
            <p:nvPr/>
          </p:nvCxnSpPr>
          <p:spPr>
            <a:xfrm>
              <a:off x="3577864" y="3728273"/>
              <a:ext cx="564560" cy="292042"/>
            </a:xfrm>
            <a:prstGeom prst="bentConnector3">
              <a:avLst/>
            </a:prstGeom>
            <a:noFill/>
            <a:ln w="38103" cap="flat">
              <a:solidFill>
                <a:srgbClr val="C32727"/>
              </a:solidFill>
              <a:prstDash val="solid"/>
              <a:miter/>
            </a:ln>
          </p:spPr>
        </p:cxnSp>
        <p:cxnSp>
          <p:nvCxnSpPr>
            <p:cNvPr id="36" name="Connecteur : en angle 52">
              <a:extLst>
                <a:ext uri="{FF2B5EF4-FFF2-40B4-BE49-F238E27FC236}">
                  <a16:creationId xmlns:a16="http://schemas.microsoft.com/office/drawing/2014/main" id="{58CEC393-2CF8-4DE3-AC93-8370DD5A3488}"/>
                </a:ext>
              </a:extLst>
            </p:cNvPr>
            <p:cNvCxnSpPr/>
            <p:nvPr/>
          </p:nvCxnSpPr>
          <p:spPr>
            <a:xfrm rot="10799975" flipV="1">
              <a:off x="3283545" y="3737042"/>
              <a:ext cx="294300" cy="264362"/>
            </a:xfrm>
            <a:prstGeom prst="bentConnector3">
              <a:avLst/>
            </a:prstGeom>
            <a:noFill/>
            <a:ln w="38103" cap="flat">
              <a:solidFill>
                <a:srgbClr val="C32727"/>
              </a:solidFill>
              <a:prstDash val="solid"/>
              <a:miter/>
            </a:ln>
          </p:spPr>
        </p:cxnSp>
        <p:cxnSp>
          <p:nvCxnSpPr>
            <p:cNvPr id="37" name="Connecteur droit 34">
              <a:extLst>
                <a:ext uri="{FF2B5EF4-FFF2-40B4-BE49-F238E27FC236}">
                  <a16:creationId xmlns:a16="http://schemas.microsoft.com/office/drawing/2014/main" id="{AB29DBE6-F9F6-4BF4-B30D-E885FC1E8359}"/>
                </a:ext>
              </a:extLst>
            </p:cNvPr>
            <p:cNvCxnSpPr/>
            <p:nvPr/>
          </p:nvCxnSpPr>
          <p:spPr>
            <a:xfrm>
              <a:off x="4142424" y="4020315"/>
              <a:ext cx="0" cy="294299"/>
            </a:xfrm>
            <a:prstGeom prst="straightConnector1">
              <a:avLst/>
            </a:prstGeom>
            <a:noFill/>
            <a:ln w="38103" cap="flat">
              <a:solidFill>
                <a:srgbClr val="C32727"/>
              </a:solidFill>
              <a:prstDash val="solid"/>
              <a:miter/>
            </a:ln>
          </p:spPr>
        </p:cxnSp>
        <p:cxnSp>
          <p:nvCxnSpPr>
            <p:cNvPr id="38" name="Connecteur droit 59">
              <a:extLst>
                <a:ext uri="{FF2B5EF4-FFF2-40B4-BE49-F238E27FC236}">
                  <a16:creationId xmlns:a16="http://schemas.microsoft.com/office/drawing/2014/main" id="{CE477648-80A4-4BEA-A745-1F25ADFC1BE1}"/>
                </a:ext>
              </a:extLst>
            </p:cNvPr>
            <p:cNvCxnSpPr/>
            <p:nvPr/>
          </p:nvCxnSpPr>
          <p:spPr>
            <a:xfrm flipH="1" flipV="1">
              <a:off x="3290697" y="4293464"/>
              <a:ext cx="851727" cy="11704"/>
            </a:xfrm>
            <a:prstGeom prst="straightConnector1">
              <a:avLst/>
            </a:prstGeom>
            <a:noFill/>
            <a:ln w="38103" cap="flat">
              <a:solidFill>
                <a:srgbClr val="C32727"/>
              </a:solidFill>
              <a:prstDash val="solid"/>
              <a:miter/>
            </a:ln>
          </p:spPr>
        </p:cxnSp>
        <p:cxnSp>
          <p:nvCxnSpPr>
            <p:cNvPr id="39" name="Connecteur droit 61">
              <a:extLst>
                <a:ext uri="{FF2B5EF4-FFF2-40B4-BE49-F238E27FC236}">
                  <a16:creationId xmlns:a16="http://schemas.microsoft.com/office/drawing/2014/main" id="{83C88025-F384-4330-84FE-F6711AFAFF4C}"/>
                </a:ext>
              </a:extLst>
            </p:cNvPr>
            <p:cNvCxnSpPr/>
            <p:nvPr/>
          </p:nvCxnSpPr>
          <p:spPr>
            <a:xfrm flipV="1">
              <a:off x="3286509" y="4020315"/>
              <a:ext cx="4188" cy="294299"/>
            </a:xfrm>
            <a:prstGeom prst="straightConnector1">
              <a:avLst/>
            </a:prstGeom>
            <a:noFill/>
            <a:ln w="38103" cap="flat">
              <a:solidFill>
                <a:srgbClr val="C32727"/>
              </a:solidFill>
              <a:prstDash val="solid"/>
              <a:miter/>
            </a:ln>
          </p:spPr>
        </p:cxnSp>
      </p:grpSp>
      <p:sp>
        <p:nvSpPr>
          <p:cNvPr id="40" name="ZoneTexte 68">
            <a:extLst>
              <a:ext uri="{FF2B5EF4-FFF2-40B4-BE49-F238E27FC236}">
                <a16:creationId xmlns:a16="http://schemas.microsoft.com/office/drawing/2014/main" id="{D1A8A16B-C768-4376-A5CB-49F8568DE592}"/>
              </a:ext>
            </a:extLst>
          </p:cNvPr>
          <p:cNvSpPr txBox="1"/>
          <p:nvPr/>
        </p:nvSpPr>
        <p:spPr>
          <a:xfrm>
            <a:off x="5654183" y="4681060"/>
            <a:ext cx="5025002" cy="9233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le parchemin vers la droite et l’épée vers le haut afin de mettre le Hand Spinner à la place.</a:t>
            </a:r>
          </a:p>
        </p:txBody>
      </p:sp>
      <p:pic>
        <p:nvPicPr>
          <p:cNvPr id="41" name="Image 40" descr="Une image contenant assis, table, noir, différent&#10;&#10;Description générée automatiquement">
            <a:extLst>
              <a:ext uri="{FF2B5EF4-FFF2-40B4-BE49-F238E27FC236}">
                <a16:creationId xmlns:a16="http://schemas.microsoft.com/office/drawing/2014/main" id="{8A242EBF-6590-4FD3-BB05-68D3786593E6}"/>
              </a:ext>
            </a:extLst>
          </p:cNvPr>
          <p:cNvPicPr>
            <a:picLocks noChangeAspect="1"/>
          </p:cNvPicPr>
          <p:nvPr/>
        </p:nvPicPr>
        <p:blipFill>
          <a:blip r:embed="rId7"/>
          <a:srcRect l="74014" t="54376" r="22250" b="40457"/>
          <a:stretch>
            <a:fillRect/>
          </a:stretch>
        </p:blipFill>
        <p:spPr>
          <a:xfrm>
            <a:off x="4403357" y="3207943"/>
            <a:ext cx="284716" cy="295278"/>
          </a:xfrm>
          <a:prstGeom prst="rect">
            <a:avLst/>
          </a:prstGeom>
          <a:noFill/>
          <a:ln cap="flat">
            <a:noFill/>
          </a:ln>
        </p:spPr>
      </p:pic>
      <p:sp>
        <p:nvSpPr>
          <p:cNvPr id="42" name="Rectangle 10">
            <a:extLst>
              <a:ext uri="{FF2B5EF4-FFF2-40B4-BE49-F238E27FC236}">
                <a16:creationId xmlns:a16="http://schemas.microsoft.com/office/drawing/2014/main" id="{AE18324C-A116-4805-A37E-22F0B072BED7}"/>
              </a:ext>
            </a:extLst>
          </p:cNvPr>
          <p:cNvSpPr/>
          <p:nvPr/>
        </p:nvSpPr>
        <p:spPr>
          <a:xfrm>
            <a:off x="3568601" y="2932773"/>
            <a:ext cx="547981" cy="829104"/>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3" name="Rectangle 10">
            <a:extLst>
              <a:ext uri="{FF2B5EF4-FFF2-40B4-BE49-F238E27FC236}">
                <a16:creationId xmlns:a16="http://schemas.microsoft.com/office/drawing/2014/main" id="{792F1356-1E6F-4318-B9AF-1E3509D92C8D}"/>
              </a:ext>
            </a:extLst>
          </p:cNvPr>
          <p:cNvSpPr/>
          <p:nvPr/>
        </p:nvSpPr>
        <p:spPr>
          <a:xfrm>
            <a:off x="4399041" y="3224220"/>
            <a:ext cx="275069" cy="279001"/>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44" name="Picture 8" descr="Résultat de recherche d'images pour &quot;fire png&quot;">
            <a:extLst>
              <a:ext uri="{FF2B5EF4-FFF2-40B4-BE49-F238E27FC236}">
                <a16:creationId xmlns:a16="http://schemas.microsoft.com/office/drawing/2014/main" id="{72C69E9D-82D9-4C28-83FB-AC16C521DF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422A1E55-47AE-4409-9D19-D8CECD00936B}"/>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3" action="ppaction://hlinksldjump"/>
              </a:rPr>
              <a:t>Sommaire</a:t>
            </a:r>
            <a:endParaRPr lang="fr-FR" dirty="0">
              <a:solidFill>
                <a:srgbClr val="FF505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112">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9591DC95-869B-4AC3-A6A9-09520782DEA6}"/>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D72B09F4-4DC3-4D86-8C8C-557F6CBED272}"/>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E07E0BAB-4264-4AF5-93E3-8CDB13FAFE90}"/>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8402BAC9-D619-485F-8766-BDFF72E72A11}"/>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91F12324-4DEE-457A-BB48-2BC172858210}"/>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13FF3852-5EAD-4F0E-8BB8-7555F3660662}"/>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BF25AB8C-A9C5-49EB-964A-B26046407639}"/>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1031C9B0-AC35-47DB-80DC-F7F5182395A9}"/>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5EA867FB-758F-48AE-89D1-4EE4D9D5C61B}"/>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372B8497-4949-414F-8E2F-BC6771948380}"/>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E2E83CB5-C31D-4853-91EC-58FDB1175105}"/>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24">
            <a:extLst>
              <a:ext uri="{FF2B5EF4-FFF2-40B4-BE49-F238E27FC236}">
                <a16:creationId xmlns:a16="http://schemas.microsoft.com/office/drawing/2014/main" id="{2D5D79E8-9261-4619-A21D-6F18FBA7754C}"/>
              </a:ext>
            </a:extLst>
          </p:cNvPr>
          <p:cNvPicPr>
            <a:picLocks noChangeAspect="1"/>
          </p:cNvPicPr>
          <p:nvPr/>
        </p:nvPicPr>
        <p:blipFill>
          <a:blip r:embed="rId5"/>
          <a:srcRect l="41798" t="61944" r="55074" b="28299"/>
          <a:stretch>
            <a:fillRect/>
          </a:stretch>
        </p:blipFill>
        <p:spPr>
          <a:xfrm>
            <a:off x="4399489" y="3486451"/>
            <a:ext cx="298176" cy="522908"/>
          </a:xfrm>
          <a:prstGeom prst="rect">
            <a:avLst/>
          </a:prstGeom>
          <a:noFill/>
          <a:ln cap="flat">
            <a:noFill/>
          </a:ln>
        </p:spPr>
      </p:pic>
      <p:sp>
        <p:nvSpPr>
          <p:cNvPr id="14" name="Rectangle 118">
            <a:extLst>
              <a:ext uri="{FF2B5EF4-FFF2-40B4-BE49-F238E27FC236}">
                <a16:creationId xmlns:a16="http://schemas.microsoft.com/office/drawing/2014/main" id="{7D926D34-B42B-4BFF-8891-665F3E34ED30}"/>
              </a:ext>
            </a:extLst>
          </p:cNvPr>
          <p:cNvSpPr/>
          <p:nvPr/>
        </p:nvSpPr>
        <p:spPr>
          <a:xfrm>
            <a:off x="2223491" y="2922276"/>
            <a:ext cx="290797"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5" name="Rectangle 124">
            <a:extLst>
              <a:ext uri="{FF2B5EF4-FFF2-40B4-BE49-F238E27FC236}">
                <a16:creationId xmlns:a16="http://schemas.microsoft.com/office/drawing/2014/main" id="{902FC5A3-40C3-414F-9AE0-C27642C6F561}"/>
              </a:ext>
            </a:extLst>
          </p:cNvPr>
          <p:cNvSpPr/>
          <p:nvPr/>
        </p:nvSpPr>
        <p:spPr>
          <a:xfrm>
            <a:off x="4654835" y="2922276"/>
            <a:ext cx="290248"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6" name="Picture 10" descr="Résultat de recherche d'images pour &quot;diablo II Inventory&quot;">
            <a:extLst>
              <a:ext uri="{FF2B5EF4-FFF2-40B4-BE49-F238E27FC236}">
                <a16:creationId xmlns:a16="http://schemas.microsoft.com/office/drawing/2014/main" id="{2C1B7797-FFBC-4078-A308-4EFC938D4F51}"/>
              </a:ext>
            </a:extLst>
          </p:cNvPr>
          <p:cNvPicPr>
            <a:picLocks noChangeAspect="1"/>
          </p:cNvPicPr>
          <p:nvPr/>
        </p:nvPicPr>
        <p:blipFill>
          <a:blip r:embed="rId6"/>
          <a:srcRect l="55879" t="52427" r="36871" b="37614"/>
          <a:stretch>
            <a:fillRect/>
          </a:stretch>
        </p:blipFill>
        <p:spPr>
          <a:xfrm>
            <a:off x="4123139" y="4008656"/>
            <a:ext cx="552453" cy="569122"/>
          </a:xfrm>
          <a:prstGeom prst="rect">
            <a:avLst/>
          </a:prstGeom>
          <a:noFill/>
          <a:ln cap="flat">
            <a:noFill/>
          </a:ln>
        </p:spPr>
      </p:pic>
      <p:pic>
        <p:nvPicPr>
          <p:cNvPr id="17" name="Image 119" descr="Une image contenant assis, table, noir, différent&#10;&#10;Description générée automatiquement">
            <a:extLst>
              <a:ext uri="{FF2B5EF4-FFF2-40B4-BE49-F238E27FC236}">
                <a16:creationId xmlns:a16="http://schemas.microsoft.com/office/drawing/2014/main" id="{A8C20D54-45F1-4BE9-A849-952AC5C235AA}"/>
              </a:ext>
            </a:extLst>
          </p:cNvPr>
          <p:cNvPicPr>
            <a:picLocks noChangeAspect="1"/>
          </p:cNvPicPr>
          <p:nvPr/>
        </p:nvPicPr>
        <p:blipFill>
          <a:blip r:embed="rId7"/>
          <a:srcRect l="19095" t="57472" r="73495" b="37542"/>
          <a:stretch>
            <a:fillRect/>
          </a:stretch>
        </p:blipFill>
        <p:spPr>
          <a:xfrm>
            <a:off x="3568464" y="4265502"/>
            <a:ext cx="564623" cy="285000"/>
          </a:xfrm>
          <a:prstGeom prst="rect">
            <a:avLst/>
          </a:prstGeom>
          <a:noFill/>
          <a:ln cap="flat">
            <a:noFill/>
          </a:ln>
        </p:spPr>
      </p:pic>
      <p:pic>
        <p:nvPicPr>
          <p:cNvPr id="18" name="Picture 30" descr="Résultat de recherche d'images pour &quot;diablo II Inventory&quot;">
            <a:extLst>
              <a:ext uri="{FF2B5EF4-FFF2-40B4-BE49-F238E27FC236}">
                <a16:creationId xmlns:a16="http://schemas.microsoft.com/office/drawing/2014/main" id="{50E3AB67-EC5A-4BAD-93B4-4DF694EB3487}"/>
              </a:ext>
            </a:extLst>
          </p:cNvPr>
          <p:cNvPicPr>
            <a:picLocks noChangeAspect="1"/>
          </p:cNvPicPr>
          <p:nvPr/>
        </p:nvPicPr>
        <p:blipFill>
          <a:blip r:embed="rId8"/>
          <a:srcRect l="22840" t="23934" r="69750" b="61429"/>
          <a:stretch>
            <a:fillRect/>
          </a:stretch>
        </p:blipFill>
        <p:spPr>
          <a:xfrm>
            <a:off x="2772771" y="2935534"/>
            <a:ext cx="564623" cy="836529"/>
          </a:xfrm>
          <a:prstGeom prst="rect">
            <a:avLst/>
          </a:prstGeom>
          <a:noFill/>
          <a:ln cap="flat">
            <a:noFill/>
          </a:ln>
        </p:spPr>
      </p:pic>
      <p:pic>
        <p:nvPicPr>
          <p:cNvPr id="19" name="Picture 30" descr="Résultat de recherche d'images pour &quot;diablo II Inventory&quot;">
            <a:extLst>
              <a:ext uri="{FF2B5EF4-FFF2-40B4-BE49-F238E27FC236}">
                <a16:creationId xmlns:a16="http://schemas.microsoft.com/office/drawing/2014/main" id="{CCCE02EF-68BE-4935-97AA-3DB3770EAE7D}"/>
              </a:ext>
            </a:extLst>
          </p:cNvPr>
          <p:cNvPicPr>
            <a:picLocks noChangeAspect="1"/>
          </p:cNvPicPr>
          <p:nvPr/>
        </p:nvPicPr>
        <p:blipFill>
          <a:blip r:embed="rId8"/>
          <a:srcRect l="22840" t="23934" r="69750" b="61429"/>
          <a:stretch>
            <a:fillRect/>
          </a:stretch>
        </p:blipFill>
        <p:spPr>
          <a:xfrm>
            <a:off x="3312368" y="3480197"/>
            <a:ext cx="564623" cy="836529"/>
          </a:xfrm>
          <a:prstGeom prst="rect">
            <a:avLst/>
          </a:prstGeom>
          <a:noFill/>
          <a:ln cap="flat">
            <a:noFill/>
          </a:ln>
        </p:spPr>
      </p:pic>
      <p:pic>
        <p:nvPicPr>
          <p:cNvPr id="20" name="Picture 10">
            <a:extLst>
              <a:ext uri="{FF2B5EF4-FFF2-40B4-BE49-F238E27FC236}">
                <a16:creationId xmlns:a16="http://schemas.microsoft.com/office/drawing/2014/main" id="{48315560-5C98-4694-9778-774A71DBDB8E}"/>
              </a:ext>
            </a:extLst>
          </p:cNvPr>
          <p:cNvPicPr>
            <a:picLocks noChangeAspect="1"/>
          </p:cNvPicPr>
          <p:nvPr/>
        </p:nvPicPr>
        <p:blipFill>
          <a:blip r:embed="rId4"/>
          <a:srcRect l="84835" t="47675" r="11116" b="37711"/>
          <a:stretch>
            <a:fillRect/>
          </a:stretch>
        </p:blipFill>
        <p:spPr>
          <a:xfrm>
            <a:off x="4098578" y="2912903"/>
            <a:ext cx="308427" cy="835002"/>
          </a:xfrm>
          <a:prstGeom prst="rect">
            <a:avLst/>
          </a:prstGeom>
          <a:noFill/>
          <a:ln cap="flat">
            <a:noFill/>
          </a:ln>
        </p:spPr>
      </p:pic>
      <p:pic>
        <p:nvPicPr>
          <p:cNvPr id="21" name="Picture 6" descr="Résultat de recherche d'images pour &quot;diablo II Inventory&quot;">
            <a:extLst>
              <a:ext uri="{FF2B5EF4-FFF2-40B4-BE49-F238E27FC236}">
                <a16:creationId xmlns:a16="http://schemas.microsoft.com/office/drawing/2014/main" id="{BD010CAF-20B6-4F83-BBC8-81878D096DCB}"/>
              </a:ext>
            </a:extLst>
          </p:cNvPr>
          <p:cNvPicPr>
            <a:picLocks noChangeAspect="1"/>
          </p:cNvPicPr>
          <p:nvPr/>
        </p:nvPicPr>
        <p:blipFill>
          <a:blip r:embed="rId9"/>
          <a:srcRect l="77451" t="52228" r="18656" b="32958"/>
          <a:stretch>
            <a:fillRect/>
          </a:stretch>
        </p:blipFill>
        <p:spPr>
          <a:xfrm>
            <a:off x="2502877" y="3479310"/>
            <a:ext cx="296622" cy="846606"/>
          </a:xfrm>
          <a:prstGeom prst="rect">
            <a:avLst/>
          </a:prstGeom>
          <a:noFill/>
          <a:ln cap="flat">
            <a:noFill/>
          </a:ln>
        </p:spPr>
      </p:pic>
      <p:pic>
        <p:nvPicPr>
          <p:cNvPr id="22" name="Picture 2" descr="Résultat de recherche d'images pour &quot;diablo II Inventory&quot;">
            <a:extLst>
              <a:ext uri="{FF2B5EF4-FFF2-40B4-BE49-F238E27FC236}">
                <a16:creationId xmlns:a16="http://schemas.microsoft.com/office/drawing/2014/main" id="{0672AE84-653B-42E6-B628-DBC50623FF24}"/>
              </a:ext>
            </a:extLst>
          </p:cNvPr>
          <p:cNvPicPr>
            <a:picLocks noChangeAspect="1"/>
          </p:cNvPicPr>
          <p:nvPr/>
        </p:nvPicPr>
        <p:blipFill>
          <a:blip r:embed="rId9"/>
          <a:srcRect l="19172" t="23660" r="73418" b="66465"/>
          <a:stretch>
            <a:fillRect/>
          </a:stretch>
        </p:blipFill>
        <p:spPr>
          <a:xfrm>
            <a:off x="3584265" y="2942328"/>
            <a:ext cx="552014" cy="551758"/>
          </a:xfrm>
          <a:prstGeom prst="rect">
            <a:avLst/>
          </a:prstGeom>
          <a:noFill/>
          <a:ln cap="flat">
            <a:noFill/>
          </a:ln>
        </p:spPr>
      </p:pic>
      <p:pic>
        <p:nvPicPr>
          <p:cNvPr id="23" name="Picture 28" descr="Résultat de recherche d'images pour &quot;diablo II Inventory&quot;">
            <a:extLst>
              <a:ext uri="{FF2B5EF4-FFF2-40B4-BE49-F238E27FC236}">
                <a16:creationId xmlns:a16="http://schemas.microsoft.com/office/drawing/2014/main" id="{B91FB0BC-6AA5-4336-A8C1-F3CF3B6FE2E4}"/>
              </a:ext>
            </a:extLst>
          </p:cNvPr>
          <p:cNvPicPr>
            <a:picLocks noChangeAspect="1"/>
          </p:cNvPicPr>
          <p:nvPr/>
        </p:nvPicPr>
        <p:blipFill>
          <a:blip r:embed="rId8"/>
          <a:srcRect l="19247" t="23934" r="76968" b="66459"/>
          <a:stretch>
            <a:fillRect/>
          </a:stretch>
        </p:blipFill>
        <p:spPr>
          <a:xfrm>
            <a:off x="2488704" y="2931118"/>
            <a:ext cx="288410" cy="549088"/>
          </a:xfrm>
          <a:prstGeom prst="rect">
            <a:avLst/>
          </a:prstGeom>
          <a:noFill/>
          <a:ln cap="flat">
            <a:noFill/>
          </a:ln>
        </p:spPr>
      </p:pic>
      <p:pic>
        <p:nvPicPr>
          <p:cNvPr id="24" name="Image 147" descr="Une image contenant assis, table, noir, différent&#10;&#10;Description générée automatiquement">
            <a:extLst>
              <a:ext uri="{FF2B5EF4-FFF2-40B4-BE49-F238E27FC236}">
                <a16:creationId xmlns:a16="http://schemas.microsoft.com/office/drawing/2014/main" id="{0E753A0A-FF19-4FCE-BAE0-10A02BCD8147}"/>
              </a:ext>
            </a:extLst>
          </p:cNvPr>
          <p:cNvPicPr>
            <a:picLocks noChangeAspect="1"/>
          </p:cNvPicPr>
          <p:nvPr/>
        </p:nvPicPr>
        <p:blipFill>
          <a:blip r:embed="rId7"/>
          <a:srcRect l="19157" t="23583" r="77013" b="71250"/>
          <a:stretch>
            <a:fillRect/>
          </a:stretch>
        </p:blipFill>
        <p:spPr>
          <a:xfrm>
            <a:off x="3338529" y="4286899"/>
            <a:ext cx="255538" cy="258510"/>
          </a:xfrm>
          <a:prstGeom prst="rect">
            <a:avLst/>
          </a:prstGeom>
          <a:noFill/>
          <a:ln cap="flat">
            <a:noFill/>
          </a:ln>
        </p:spPr>
      </p:pic>
      <p:pic>
        <p:nvPicPr>
          <p:cNvPr id="25" name="Image 148" descr="Une image contenant assis, table, noir, différent&#10;&#10;Description générée automatiquement">
            <a:extLst>
              <a:ext uri="{FF2B5EF4-FFF2-40B4-BE49-F238E27FC236}">
                <a16:creationId xmlns:a16="http://schemas.microsoft.com/office/drawing/2014/main" id="{BC52D2A4-B4B4-48A4-849E-AEF1BF4D09CB}"/>
              </a:ext>
            </a:extLst>
          </p:cNvPr>
          <p:cNvPicPr>
            <a:picLocks noChangeAspect="1"/>
          </p:cNvPicPr>
          <p:nvPr/>
        </p:nvPicPr>
        <p:blipFill>
          <a:blip r:embed="rId7"/>
          <a:srcRect l="74014" t="54376" r="22250" b="40457"/>
          <a:stretch>
            <a:fillRect/>
          </a:stretch>
        </p:blipFill>
        <p:spPr>
          <a:xfrm>
            <a:off x="4390875" y="2914037"/>
            <a:ext cx="284716" cy="295278"/>
          </a:xfrm>
          <a:prstGeom prst="rect">
            <a:avLst/>
          </a:prstGeom>
          <a:noFill/>
          <a:ln cap="flat">
            <a:noFill/>
          </a:ln>
        </p:spPr>
      </p:pic>
      <p:pic>
        <p:nvPicPr>
          <p:cNvPr id="26" name="Image 150" descr="Une image contenant assis, table, noir, différent&#10;&#10;Description générée automatiquement">
            <a:extLst>
              <a:ext uri="{FF2B5EF4-FFF2-40B4-BE49-F238E27FC236}">
                <a16:creationId xmlns:a16="http://schemas.microsoft.com/office/drawing/2014/main" id="{60E8BA9C-9667-48E1-B4DE-4441C03DC526}"/>
              </a:ext>
            </a:extLst>
          </p:cNvPr>
          <p:cNvPicPr>
            <a:picLocks noChangeAspect="1"/>
          </p:cNvPicPr>
          <p:nvPr/>
        </p:nvPicPr>
        <p:blipFill>
          <a:blip r:embed="rId7"/>
          <a:srcRect l="29921" t="42964" r="66078" b="47161"/>
          <a:stretch>
            <a:fillRect/>
          </a:stretch>
        </p:blipFill>
        <p:spPr>
          <a:xfrm>
            <a:off x="3313529" y="2948811"/>
            <a:ext cx="282375" cy="522771"/>
          </a:xfrm>
          <a:prstGeom prst="rect">
            <a:avLst/>
          </a:prstGeom>
          <a:noFill/>
          <a:ln cap="flat">
            <a:noFill/>
          </a:ln>
        </p:spPr>
      </p:pic>
      <p:sp>
        <p:nvSpPr>
          <p:cNvPr id="27" name="TextBox 1">
            <a:extLst>
              <a:ext uri="{FF2B5EF4-FFF2-40B4-BE49-F238E27FC236}">
                <a16:creationId xmlns:a16="http://schemas.microsoft.com/office/drawing/2014/main" id="{EAEEB403-4B8A-44E9-9119-CC355C493953}"/>
              </a:ext>
            </a:extLst>
          </p:cNvPr>
          <p:cNvSpPr txBox="1"/>
          <p:nvPr/>
        </p:nvSpPr>
        <p:spPr>
          <a:xfrm>
            <a:off x="3588453" y="907304"/>
            <a:ext cx="4919755"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Moyenne</a:t>
            </a:r>
            <a:r>
              <a:rPr lang="fr-FR" sz="2000" b="1" i="0" u="none" strike="noStrike" kern="1200" cap="none" spc="0" baseline="0">
                <a:solidFill>
                  <a:srgbClr val="FF5050"/>
                </a:solidFill>
                <a:uFillTx/>
                <a:latin typeface="Calibri"/>
              </a:rPr>
              <a:t> (2) – Solution 2 en 2 mouvements</a:t>
            </a:r>
          </a:p>
        </p:txBody>
      </p:sp>
      <p:grpSp>
        <p:nvGrpSpPr>
          <p:cNvPr id="28" name="Groupe 43">
            <a:extLst>
              <a:ext uri="{FF2B5EF4-FFF2-40B4-BE49-F238E27FC236}">
                <a16:creationId xmlns:a16="http://schemas.microsoft.com/office/drawing/2014/main" id="{27938DEE-3BD1-47C0-AF34-E28A20145BA9}"/>
              </a:ext>
            </a:extLst>
          </p:cNvPr>
          <p:cNvGrpSpPr/>
          <p:nvPr/>
        </p:nvGrpSpPr>
        <p:grpSpPr>
          <a:xfrm>
            <a:off x="2507265" y="4007321"/>
            <a:ext cx="858860" cy="654408"/>
            <a:chOff x="2507265" y="4007321"/>
            <a:chExt cx="858860" cy="654408"/>
          </a:xfrm>
        </p:grpSpPr>
        <p:grpSp>
          <p:nvGrpSpPr>
            <p:cNvPr id="29" name="Groupe 36">
              <a:extLst>
                <a:ext uri="{FF2B5EF4-FFF2-40B4-BE49-F238E27FC236}">
                  <a16:creationId xmlns:a16="http://schemas.microsoft.com/office/drawing/2014/main" id="{716D5B01-78B2-4134-BF51-DB62287ABE08}"/>
                </a:ext>
              </a:extLst>
            </p:cNvPr>
            <p:cNvGrpSpPr/>
            <p:nvPr/>
          </p:nvGrpSpPr>
          <p:grpSpPr>
            <a:xfrm>
              <a:off x="2507266" y="4007321"/>
              <a:ext cx="858859" cy="654408"/>
              <a:chOff x="2507266" y="4007321"/>
              <a:chExt cx="858859" cy="654408"/>
            </a:xfrm>
          </p:grpSpPr>
          <p:pic>
            <p:nvPicPr>
              <p:cNvPr id="30" name="Picture 8">
                <a:extLst>
                  <a:ext uri="{FF2B5EF4-FFF2-40B4-BE49-F238E27FC236}">
                    <a16:creationId xmlns:a16="http://schemas.microsoft.com/office/drawing/2014/main" id="{FD5974A4-05EC-4872-834B-9D256B29F67E}"/>
                  </a:ext>
                </a:extLst>
              </p:cNvPr>
              <p:cNvPicPr>
                <a:picLocks noChangeAspect="1"/>
              </p:cNvPicPr>
              <p:nvPr/>
            </p:nvPicPr>
            <p:blipFill>
              <a:blip r:embed="rId10"/>
              <a:srcRect l="57397" t="58884" r="37982" b="34954"/>
              <a:stretch>
                <a:fillRect/>
              </a:stretch>
            </p:blipFill>
            <p:spPr>
              <a:xfrm>
                <a:off x="2507266" y="4299362"/>
                <a:ext cx="294299" cy="294299"/>
              </a:xfrm>
              <a:prstGeom prst="rect">
                <a:avLst/>
              </a:prstGeom>
              <a:noFill/>
              <a:ln cap="flat">
                <a:noFill/>
              </a:ln>
            </p:spPr>
          </p:pic>
          <p:pic>
            <p:nvPicPr>
              <p:cNvPr id="31" name="Picture 8">
                <a:extLst>
                  <a:ext uri="{FF2B5EF4-FFF2-40B4-BE49-F238E27FC236}">
                    <a16:creationId xmlns:a16="http://schemas.microsoft.com/office/drawing/2014/main" id="{8B3E6EC0-B21A-43D9-B344-C181143573AB}"/>
                  </a:ext>
                </a:extLst>
              </p:cNvPr>
              <p:cNvPicPr>
                <a:picLocks noChangeAspect="1"/>
              </p:cNvPicPr>
              <p:nvPr/>
            </p:nvPicPr>
            <p:blipFill>
              <a:blip r:embed="rId10"/>
              <a:srcRect l="57397" t="58884" r="37982" b="34954"/>
              <a:stretch>
                <a:fillRect/>
              </a:stretch>
            </p:blipFill>
            <p:spPr>
              <a:xfrm>
                <a:off x="2784658" y="4299362"/>
                <a:ext cx="294299" cy="294299"/>
              </a:xfrm>
              <a:prstGeom prst="rect">
                <a:avLst/>
              </a:prstGeom>
              <a:noFill/>
              <a:ln cap="flat">
                <a:noFill/>
              </a:ln>
            </p:spPr>
          </p:pic>
          <p:pic>
            <p:nvPicPr>
              <p:cNvPr id="32" name="Picture 8">
                <a:extLst>
                  <a:ext uri="{FF2B5EF4-FFF2-40B4-BE49-F238E27FC236}">
                    <a16:creationId xmlns:a16="http://schemas.microsoft.com/office/drawing/2014/main" id="{39033C81-9617-4A45-9EA2-7DC8401AC5A6}"/>
                  </a:ext>
                </a:extLst>
              </p:cNvPr>
              <p:cNvPicPr>
                <a:picLocks noChangeAspect="1"/>
              </p:cNvPicPr>
              <p:nvPr/>
            </p:nvPicPr>
            <p:blipFill>
              <a:blip r:embed="rId10"/>
              <a:srcRect l="57397" t="58884" r="37982" b="34954"/>
              <a:stretch>
                <a:fillRect/>
              </a:stretch>
            </p:blipFill>
            <p:spPr>
              <a:xfrm>
                <a:off x="3071826" y="4299362"/>
                <a:ext cx="294299" cy="294299"/>
              </a:xfrm>
              <a:prstGeom prst="rect">
                <a:avLst/>
              </a:prstGeom>
              <a:noFill/>
              <a:ln cap="flat">
                <a:noFill/>
              </a:ln>
            </p:spPr>
          </p:pic>
          <p:pic>
            <p:nvPicPr>
              <p:cNvPr id="33" name="Picture 8">
                <a:extLst>
                  <a:ext uri="{FF2B5EF4-FFF2-40B4-BE49-F238E27FC236}">
                    <a16:creationId xmlns:a16="http://schemas.microsoft.com/office/drawing/2014/main" id="{A277DE78-8255-45D3-8E52-5205BE319290}"/>
                  </a:ext>
                </a:extLst>
              </p:cNvPr>
              <p:cNvPicPr>
                <a:picLocks noChangeAspect="1"/>
              </p:cNvPicPr>
              <p:nvPr/>
            </p:nvPicPr>
            <p:blipFill>
              <a:blip r:embed="rId10"/>
              <a:srcRect l="57397" t="58884" r="37982" b="34954"/>
              <a:stretch>
                <a:fillRect/>
              </a:stretch>
            </p:blipFill>
            <p:spPr>
              <a:xfrm>
                <a:off x="2784658" y="4007321"/>
                <a:ext cx="294299" cy="294299"/>
              </a:xfrm>
              <a:prstGeom prst="rect">
                <a:avLst/>
              </a:prstGeom>
              <a:noFill/>
              <a:ln cap="flat">
                <a:noFill/>
              </a:ln>
            </p:spPr>
          </p:pic>
          <p:pic>
            <p:nvPicPr>
              <p:cNvPr id="34" name="Picture 18" descr="Résultat de recherche d'images pour &quot;hand spinner png&quot;">
                <a:extLst>
                  <a:ext uri="{FF2B5EF4-FFF2-40B4-BE49-F238E27FC236}">
                    <a16:creationId xmlns:a16="http://schemas.microsoft.com/office/drawing/2014/main" id="{1C63DA39-080B-453B-85A9-9A391A4A1A2A}"/>
                  </a:ext>
                </a:extLst>
              </p:cNvPr>
              <p:cNvPicPr>
                <a:picLocks noChangeAspect="1"/>
              </p:cNvPicPr>
              <p:nvPr/>
            </p:nvPicPr>
            <p:blipFill>
              <a:blip r:embed="rId11"/>
              <a:srcRect/>
              <a:stretch>
                <a:fillRect/>
              </a:stretch>
            </p:blipFill>
            <p:spPr>
              <a:xfrm>
                <a:off x="2572499" y="4007321"/>
                <a:ext cx="712939" cy="654408"/>
              </a:xfrm>
              <a:prstGeom prst="rect">
                <a:avLst/>
              </a:prstGeom>
              <a:noFill/>
              <a:ln cap="flat">
                <a:noFill/>
              </a:ln>
            </p:spPr>
          </p:pic>
        </p:grpSp>
        <p:cxnSp>
          <p:nvCxnSpPr>
            <p:cNvPr id="35" name="Connecteur : en angle 20">
              <a:extLst>
                <a:ext uri="{FF2B5EF4-FFF2-40B4-BE49-F238E27FC236}">
                  <a16:creationId xmlns:a16="http://schemas.microsoft.com/office/drawing/2014/main" id="{C257E656-F722-40E8-A3A1-E2B0C7EDA93B}"/>
                </a:ext>
              </a:extLst>
            </p:cNvPr>
            <p:cNvCxnSpPr/>
            <p:nvPr/>
          </p:nvCxnSpPr>
          <p:spPr>
            <a:xfrm>
              <a:off x="2801566" y="4007321"/>
              <a:ext cx="564559" cy="292041"/>
            </a:xfrm>
            <a:prstGeom prst="bentConnector3">
              <a:avLst/>
            </a:prstGeom>
            <a:noFill/>
            <a:ln w="38103" cap="flat">
              <a:solidFill>
                <a:srgbClr val="C32727"/>
              </a:solidFill>
              <a:prstDash val="solid"/>
              <a:miter/>
            </a:ln>
          </p:spPr>
        </p:cxnSp>
        <p:cxnSp>
          <p:nvCxnSpPr>
            <p:cNvPr id="36" name="Connecteur : en angle 52">
              <a:extLst>
                <a:ext uri="{FF2B5EF4-FFF2-40B4-BE49-F238E27FC236}">
                  <a16:creationId xmlns:a16="http://schemas.microsoft.com/office/drawing/2014/main" id="{48AC50C1-0DD8-43D1-BD05-BC37406714CD}"/>
                </a:ext>
              </a:extLst>
            </p:cNvPr>
            <p:cNvCxnSpPr/>
            <p:nvPr/>
          </p:nvCxnSpPr>
          <p:spPr>
            <a:xfrm rot="10799975" flipV="1">
              <a:off x="2507265" y="4016109"/>
              <a:ext cx="294300" cy="264353"/>
            </a:xfrm>
            <a:prstGeom prst="bentConnector3">
              <a:avLst/>
            </a:prstGeom>
            <a:noFill/>
            <a:ln w="38103" cap="flat">
              <a:solidFill>
                <a:srgbClr val="C32727"/>
              </a:solidFill>
              <a:prstDash val="solid"/>
              <a:miter/>
            </a:ln>
          </p:spPr>
        </p:cxnSp>
        <p:cxnSp>
          <p:nvCxnSpPr>
            <p:cNvPr id="37" name="Connecteur droit 34">
              <a:extLst>
                <a:ext uri="{FF2B5EF4-FFF2-40B4-BE49-F238E27FC236}">
                  <a16:creationId xmlns:a16="http://schemas.microsoft.com/office/drawing/2014/main" id="{488C37D0-41C8-4CEA-9D88-95CE674D3D87}"/>
                </a:ext>
              </a:extLst>
            </p:cNvPr>
            <p:cNvCxnSpPr/>
            <p:nvPr/>
          </p:nvCxnSpPr>
          <p:spPr>
            <a:xfrm>
              <a:off x="3366125" y="4299362"/>
              <a:ext cx="0" cy="294300"/>
            </a:xfrm>
            <a:prstGeom prst="straightConnector1">
              <a:avLst/>
            </a:prstGeom>
            <a:noFill/>
            <a:ln w="38103" cap="flat">
              <a:solidFill>
                <a:srgbClr val="C32727"/>
              </a:solidFill>
              <a:prstDash val="solid"/>
              <a:miter/>
            </a:ln>
          </p:spPr>
        </p:cxnSp>
        <p:cxnSp>
          <p:nvCxnSpPr>
            <p:cNvPr id="38" name="Connecteur droit 59">
              <a:extLst>
                <a:ext uri="{FF2B5EF4-FFF2-40B4-BE49-F238E27FC236}">
                  <a16:creationId xmlns:a16="http://schemas.microsoft.com/office/drawing/2014/main" id="{610EB1C5-F2DE-48CA-BE7A-86860CDD1491}"/>
                </a:ext>
              </a:extLst>
            </p:cNvPr>
            <p:cNvCxnSpPr/>
            <p:nvPr/>
          </p:nvCxnSpPr>
          <p:spPr>
            <a:xfrm flipH="1" flipV="1">
              <a:off x="2514407" y="4572512"/>
              <a:ext cx="851718" cy="11704"/>
            </a:xfrm>
            <a:prstGeom prst="straightConnector1">
              <a:avLst/>
            </a:prstGeom>
            <a:noFill/>
            <a:ln w="38103" cap="flat">
              <a:solidFill>
                <a:srgbClr val="C32727"/>
              </a:solidFill>
              <a:prstDash val="solid"/>
              <a:miter/>
            </a:ln>
          </p:spPr>
        </p:cxnSp>
        <p:cxnSp>
          <p:nvCxnSpPr>
            <p:cNvPr id="39" name="Connecteur droit 61">
              <a:extLst>
                <a:ext uri="{FF2B5EF4-FFF2-40B4-BE49-F238E27FC236}">
                  <a16:creationId xmlns:a16="http://schemas.microsoft.com/office/drawing/2014/main" id="{A0925034-A648-4BB8-A5B5-2D61BCC5879D}"/>
                </a:ext>
              </a:extLst>
            </p:cNvPr>
            <p:cNvCxnSpPr/>
            <p:nvPr/>
          </p:nvCxnSpPr>
          <p:spPr>
            <a:xfrm flipV="1">
              <a:off x="2510210" y="4299362"/>
              <a:ext cx="4188" cy="294300"/>
            </a:xfrm>
            <a:prstGeom prst="straightConnector1">
              <a:avLst/>
            </a:prstGeom>
            <a:noFill/>
            <a:ln w="38103" cap="flat">
              <a:solidFill>
                <a:srgbClr val="C32727"/>
              </a:solidFill>
              <a:prstDash val="solid"/>
              <a:miter/>
            </a:ln>
          </p:spPr>
        </p:cxnSp>
      </p:grpSp>
      <p:sp>
        <p:nvSpPr>
          <p:cNvPr id="40" name="ZoneTexte 68">
            <a:extLst>
              <a:ext uri="{FF2B5EF4-FFF2-40B4-BE49-F238E27FC236}">
                <a16:creationId xmlns:a16="http://schemas.microsoft.com/office/drawing/2014/main" id="{AD74203F-733A-4016-92AB-88374E36BFEC}"/>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le chapeau et le charme vers le haut afin de mettre le Hand Spinner à la place. </a:t>
            </a:r>
          </a:p>
        </p:txBody>
      </p:sp>
      <p:pic>
        <p:nvPicPr>
          <p:cNvPr id="41" name="Image 40" descr="Une image contenant assis, table, noir, différent&#10;&#10;Description générée automatiquement">
            <a:extLst>
              <a:ext uri="{FF2B5EF4-FFF2-40B4-BE49-F238E27FC236}">
                <a16:creationId xmlns:a16="http://schemas.microsoft.com/office/drawing/2014/main" id="{E74C55A5-D20B-49FF-9238-DF956052F507}"/>
              </a:ext>
            </a:extLst>
          </p:cNvPr>
          <p:cNvPicPr>
            <a:picLocks noChangeAspect="1"/>
          </p:cNvPicPr>
          <p:nvPr/>
        </p:nvPicPr>
        <p:blipFill>
          <a:blip r:embed="rId7"/>
          <a:srcRect l="74014" t="54376" r="22250" b="40457"/>
          <a:stretch>
            <a:fillRect/>
          </a:stretch>
        </p:blipFill>
        <p:spPr>
          <a:xfrm>
            <a:off x="3844841" y="3479310"/>
            <a:ext cx="284716" cy="295278"/>
          </a:xfrm>
          <a:prstGeom prst="rect">
            <a:avLst/>
          </a:prstGeom>
          <a:noFill/>
          <a:ln cap="flat">
            <a:noFill/>
          </a:ln>
        </p:spPr>
      </p:pic>
      <p:sp>
        <p:nvSpPr>
          <p:cNvPr id="42" name="Rectangle 10">
            <a:extLst>
              <a:ext uri="{FF2B5EF4-FFF2-40B4-BE49-F238E27FC236}">
                <a16:creationId xmlns:a16="http://schemas.microsoft.com/office/drawing/2014/main" id="{E268E325-7E4F-4E71-8011-C737D8EB82B3}"/>
              </a:ext>
            </a:extLst>
          </p:cNvPr>
          <p:cNvSpPr/>
          <p:nvPr/>
        </p:nvSpPr>
        <p:spPr>
          <a:xfrm>
            <a:off x="2504898" y="3521985"/>
            <a:ext cx="275069" cy="793854"/>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3" name="Rectangle 10">
            <a:extLst>
              <a:ext uri="{FF2B5EF4-FFF2-40B4-BE49-F238E27FC236}">
                <a16:creationId xmlns:a16="http://schemas.microsoft.com/office/drawing/2014/main" id="{84A6710F-AD58-4A4E-B4D8-D750D1B8DEF1}"/>
              </a:ext>
            </a:extLst>
          </p:cNvPr>
          <p:cNvSpPr/>
          <p:nvPr/>
        </p:nvSpPr>
        <p:spPr>
          <a:xfrm>
            <a:off x="3606219" y="2952524"/>
            <a:ext cx="505379" cy="496226"/>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44" name="Picture 8" descr="Résultat de recherche d'images pour &quot;fire png&quot;">
            <a:extLst>
              <a:ext uri="{FF2B5EF4-FFF2-40B4-BE49-F238E27FC236}">
                <a16:creationId xmlns:a16="http://schemas.microsoft.com/office/drawing/2014/main" id="{C675E8E2-2A7D-40C8-B972-645D2ABED4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ECB1B121-E174-4196-ACCA-518B33EF1BE0}"/>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3" action="ppaction://hlinksldjump"/>
              </a:rPr>
              <a:t>Sommaire</a:t>
            </a:r>
            <a:endParaRPr lang="fr-FR" dirty="0">
              <a:solidFill>
                <a:srgbClr val="FF505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108">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F976C07A-9F0A-4906-8493-0CC5CE387168}"/>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61B3934D-0D37-4CEA-A352-3FC3D51996F2}"/>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7A9BEF35-95CC-4B2E-B1DB-88AD8B810EE9}"/>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266B502B-BFCA-406D-B928-611EF5C2A698}"/>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5086F4CD-4EC8-4B97-A13D-8E47F25D1DF8}"/>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C769B3E8-B66F-460E-8CEA-0B9F3E5C7302}"/>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77C74A77-C078-435F-BC61-372358A7F90F}"/>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BACD92F8-E6A2-46E5-A60C-6A818D419E72}"/>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62CDBAFA-B044-4674-9BF9-BC9E8C54DE62}"/>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CD350B50-5240-4554-9E88-C337425DDAC8}"/>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41022904-00D4-416F-8E21-2C5437030180}"/>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grpSp>
        <p:nvGrpSpPr>
          <p:cNvPr id="13" name="Groupe 31">
            <a:extLst>
              <a:ext uri="{FF2B5EF4-FFF2-40B4-BE49-F238E27FC236}">
                <a16:creationId xmlns:a16="http://schemas.microsoft.com/office/drawing/2014/main" id="{C14F5A32-9A97-44B9-80D4-F0580DA4361E}"/>
              </a:ext>
            </a:extLst>
          </p:cNvPr>
          <p:cNvGrpSpPr/>
          <p:nvPr/>
        </p:nvGrpSpPr>
        <p:grpSpPr>
          <a:xfrm>
            <a:off x="7525932" y="3354174"/>
            <a:ext cx="846258" cy="573895"/>
            <a:chOff x="7525932" y="3354174"/>
            <a:chExt cx="846258" cy="573895"/>
          </a:xfrm>
        </p:grpSpPr>
        <p:grpSp>
          <p:nvGrpSpPr>
            <p:cNvPr id="14" name="Groupe 30">
              <a:extLst>
                <a:ext uri="{FF2B5EF4-FFF2-40B4-BE49-F238E27FC236}">
                  <a16:creationId xmlns:a16="http://schemas.microsoft.com/office/drawing/2014/main" id="{105EB65B-5D31-4000-BF3F-1085C4131F42}"/>
                </a:ext>
              </a:extLst>
            </p:cNvPr>
            <p:cNvGrpSpPr/>
            <p:nvPr/>
          </p:nvGrpSpPr>
          <p:grpSpPr>
            <a:xfrm>
              <a:off x="7525932" y="3354174"/>
              <a:ext cx="846258" cy="573895"/>
              <a:chOff x="7525932" y="3354174"/>
              <a:chExt cx="846258" cy="573895"/>
            </a:xfrm>
          </p:grpSpPr>
          <p:pic>
            <p:nvPicPr>
              <p:cNvPr id="15" name="Picture 8">
                <a:extLst>
                  <a:ext uri="{FF2B5EF4-FFF2-40B4-BE49-F238E27FC236}">
                    <a16:creationId xmlns:a16="http://schemas.microsoft.com/office/drawing/2014/main" id="{F1657EAE-4CE9-44D2-AB1D-F7628A880B10}"/>
                  </a:ext>
                </a:extLst>
              </p:cNvPr>
              <p:cNvPicPr>
                <a:picLocks noChangeAspect="1"/>
              </p:cNvPicPr>
              <p:nvPr/>
            </p:nvPicPr>
            <p:blipFill>
              <a:blip r:embed="rId5"/>
              <a:srcRect l="57397" t="58884" r="37982" b="34954"/>
              <a:stretch>
                <a:fillRect/>
              </a:stretch>
            </p:blipFill>
            <p:spPr>
              <a:xfrm>
                <a:off x="7525932" y="3354174"/>
                <a:ext cx="294299" cy="294299"/>
              </a:xfrm>
              <a:prstGeom prst="rect">
                <a:avLst/>
              </a:prstGeom>
              <a:noFill/>
              <a:ln cap="flat">
                <a:noFill/>
              </a:ln>
            </p:spPr>
          </p:pic>
          <p:pic>
            <p:nvPicPr>
              <p:cNvPr id="16" name="Picture 8">
                <a:extLst>
                  <a:ext uri="{FF2B5EF4-FFF2-40B4-BE49-F238E27FC236}">
                    <a16:creationId xmlns:a16="http://schemas.microsoft.com/office/drawing/2014/main" id="{425EC112-E013-467B-B5CE-EA348A0C1373}"/>
                  </a:ext>
                </a:extLst>
              </p:cNvPr>
              <p:cNvPicPr>
                <a:picLocks noChangeAspect="1"/>
              </p:cNvPicPr>
              <p:nvPr/>
            </p:nvPicPr>
            <p:blipFill>
              <a:blip r:embed="rId5"/>
              <a:srcRect l="57397" t="58884" r="37982" b="34954"/>
              <a:stretch>
                <a:fillRect/>
              </a:stretch>
            </p:blipFill>
            <p:spPr>
              <a:xfrm>
                <a:off x="7801907" y="3357612"/>
                <a:ext cx="294299" cy="294299"/>
              </a:xfrm>
              <a:prstGeom prst="rect">
                <a:avLst/>
              </a:prstGeom>
              <a:noFill/>
              <a:ln cap="flat">
                <a:noFill/>
              </a:ln>
            </p:spPr>
          </p:pic>
          <p:pic>
            <p:nvPicPr>
              <p:cNvPr id="17" name="Picture 8">
                <a:extLst>
                  <a:ext uri="{FF2B5EF4-FFF2-40B4-BE49-F238E27FC236}">
                    <a16:creationId xmlns:a16="http://schemas.microsoft.com/office/drawing/2014/main" id="{0498D7D6-6D91-4954-A527-D00C0BB6F4A3}"/>
                  </a:ext>
                </a:extLst>
              </p:cNvPr>
              <p:cNvPicPr>
                <a:picLocks noChangeAspect="1"/>
              </p:cNvPicPr>
              <p:nvPr/>
            </p:nvPicPr>
            <p:blipFill>
              <a:blip r:embed="rId5"/>
              <a:srcRect l="57397" t="58884" r="37982" b="34954"/>
              <a:stretch>
                <a:fillRect/>
              </a:stretch>
            </p:blipFill>
            <p:spPr>
              <a:xfrm>
                <a:off x="8077891" y="3357722"/>
                <a:ext cx="294299" cy="294299"/>
              </a:xfrm>
              <a:prstGeom prst="rect">
                <a:avLst/>
              </a:prstGeom>
              <a:noFill/>
              <a:ln cap="flat">
                <a:noFill/>
              </a:ln>
            </p:spPr>
          </p:pic>
          <p:pic>
            <p:nvPicPr>
              <p:cNvPr id="18" name="Picture 8">
                <a:extLst>
                  <a:ext uri="{FF2B5EF4-FFF2-40B4-BE49-F238E27FC236}">
                    <a16:creationId xmlns:a16="http://schemas.microsoft.com/office/drawing/2014/main" id="{A5FFDE45-0936-4D14-8746-7B31799CD5BB}"/>
                  </a:ext>
                </a:extLst>
              </p:cNvPr>
              <p:cNvPicPr>
                <a:picLocks noChangeAspect="1"/>
              </p:cNvPicPr>
              <p:nvPr/>
            </p:nvPicPr>
            <p:blipFill>
              <a:blip r:embed="rId5"/>
              <a:srcRect l="57397" t="58884" r="37982" b="34954"/>
              <a:stretch>
                <a:fillRect/>
              </a:stretch>
            </p:blipFill>
            <p:spPr>
              <a:xfrm>
                <a:off x="7801907" y="3633770"/>
                <a:ext cx="294299" cy="294299"/>
              </a:xfrm>
              <a:prstGeom prst="rect">
                <a:avLst/>
              </a:prstGeom>
              <a:noFill/>
              <a:ln cap="flat">
                <a:noFill/>
              </a:ln>
            </p:spPr>
          </p:pic>
        </p:grpSp>
        <p:pic>
          <p:nvPicPr>
            <p:cNvPr id="19" name="Picture 4" descr="Résultat de recherche d'images pour &quot;pantsu png&quot;">
              <a:extLst>
                <a:ext uri="{FF2B5EF4-FFF2-40B4-BE49-F238E27FC236}">
                  <a16:creationId xmlns:a16="http://schemas.microsoft.com/office/drawing/2014/main" id="{2723F7FA-38A3-40A1-B944-124F67B09BCD}"/>
                </a:ext>
              </a:extLst>
            </p:cNvPr>
            <p:cNvPicPr>
              <a:picLocks noChangeAspect="1"/>
            </p:cNvPicPr>
            <p:nvPr/>
          </p:nvPicPr>
          <p:blipFill>
            <a:blip r:embed="rId6"/>
            <a:srcRect l="13946" t="22483" r="21374" b="30303"/>
            <a:stretch>
              <a:fillRect/>
            </a:stretch>
          </p:blipFill>
          <p:spPr>
            <a:xfrm>
              <a:off x="7627129" y="3354174"/>
              <a:ext cx="657133" cy="391125"/>
            </a:xfrm>
            <a:prstGeom prst="rect">
              <a:avLst/>
            </a:prstGeom>
            <a:noFill/>
            <a:ln cap="flat">
              <a:noFill/>
            </a:ln>
          </p:spPr>
        </p:pic>
      </p:grpSp>
      <p:sp>
        <p:nvSpPr>
          <p:cNvPr id="20" name="Rectangle 118">
            <a:extLst>
              <a:ext uri="{FF2B5EF4-FFF2-40B4-BE49-F238E27FC236}">
                <a16:creationId xmlns:a16="http://schemas.microsoft.com/office/drawing/2014/main" id="{36712A0A-5BE7-4848-87C5-C8CE45490375}"/>
              </a:ext>
            </a:extLst>
          </p:cNvPr>
          <p:cNvSpPr/>
          <p:nvPr/>
        </p:nvSpPr>
        <p:spPr>
          <a:xfrm>
            <a:off x="2223491" y="2922276"/>
            <a:ext cx="290797"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21" name="Rectangle 124">
            <a:extLst>
              <a:ext uri="{FF2B5EF4-FFF2-40B4-BE49-F238E27FC236}">
                <a16:creationId xmlns:a16="http://schemas.microsoft.com/office/drawing/2014/main" id="{8E8774AF-618C-4B69-93B8-572FFFEAC7F1}"/>
              </a:ext>
            </a:extLst>
          </p:cNvPr>
          <p:cNvSpPr/>
          <p:nvPr/>
        </p:nvSpPr>
        <p:spPr>
          <a:xfrm>
            <a:off x="4654835" y="2922276"/>
            <a:ext cx="290248"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22" name="Picture 26">
            <a:extLst>
              <a:ext uri="{FF2B5EF4-FFF2-40B4-BE49-F238E27FC236}">
                <a16:creationId xmlns:a16="http://schemas.microsoft.com/office/drawing/2014/main" id="{71B2DA78-0058-4596-A5FA-B2B3989B9497}"/>
              </a:ext>
            </a:extLst>
          </p:cNvPr>
          <p:cNvPicPr>
            <a:picLocks noChangeAspect="1"/>
          </p:cNvPicPr>
          <p:nvPr/>
        </p:nvPicPr>
        <p:blipFill>
          <a:blip r:embed="rId4"/>
          <a:srcRect l="84881" t="32751" r="11312" b="52250"/>
          <a:stretch>
            <a:fillRect/>
          </a:stretch>
        </p:blipFill>
        <p:spPr>
          <a:xfrm>
            <a:off x="2754565" y="2898282"/>
            <a:ext cx="290047" cy="857250"/>
          </a:xfrm>
          <a:prstGeom prst="rect">
            <a:avLst/>
          </a:prstGeom>
          <a:noFill/>
          <a:ln cap="flat">
            <a:noFill/>
          </a:ln>
        </p:spPr>
      </p:pic>
      <p:pic>
        <p:nvPicPr>
          <p:cNvPr id="23" name="Picture 2" descr="Résultat de recherche d'images pour &quot;diablo II Inventory&quot;">
            <a:extLst>
              <a:ext uri="{FF2B5EF4-FFF2-40B4-BE49-F238E27FC236}">
                <a16:creationId xmlns:a16="http://schemas.microsoft.com/office/drawing/2014/main" id="{3BBED7DA-6922-4637-9C72-F1972AEAACD2}"/>
              </a:ext>
            </a:extLst>
          </p:cNvPr>
          <p:cNvPicPr>
            <a:picLocks noChangeAspect="1"/>
          </p:cNvPicPr>
          <p:nvPr/>
        </p:nvPicPr>
        <p:blipFill>
          <a:blip r:embed="rId7"/>
          <a:srcRect l="19172" t="23660" r="73418" b="66465"/>
          <a:stretch>
            <a:fillRect/>
          </a:stretch>
        </p:blipFill>
        <p:spPr>
          <a:xfrm>
            <a:off x="4106232" y="2938863"/>
            <a:ext cx="564623" cy="564358"/>
          </a:xfrm>
          <a:prstGeom prst="rect">
            <a:avLst/>
          </a:prstGeom>
          <a:noFill/>
          <a:ln cap="flat">
            <a:noFill/>
          </a:ln>
        </p:spPr>
      </p:pic>
      <p:pic>
        <p:nvPicPr>
          <p:cNvPr id="24" name="Image 134" descr="Une image contenant assis, table, noir, différent&#10;&#10;Description générée automatiquement">
            <a:extLst>
              <a:ext uri="{FF2B5EF4-FFF2-40B4-BE49-F238E27FC236}">
                <a16:creationId xmlns:a16="http://schemas.microsoft.com/office/drawing/2014/main" id="{FBAB2DBF-6CCD-48C6-8EEF-557C515CB6C2}"/>
              </a:ext>
            </a:extLst>
          </p:cNvPr>
          <p:cNvPicPr>
            <a:picLocks noChangeAspect="1"/>
          </p:cNvPicPr>
          <p:nvPr/>
        </p:nvPicPr>
        <p:blipFill>
          <a:blip r:embed="rId8"/>
          <a:srcRect l="19095" t="57472" r="73495" b="37542"/>
          <a:stretch>
            <a:fillRect/>
          </a:stretch>
        </p:blipFill>
        <p:spPr>
          <a:xfrm>
            <a:off x="4099849" y="4016703"/>
            <a:ext cx="564623" cy="285000"/>
          </a:xfrm>
          <a:prstGeom prst="rect">
            <a:avLst/>
          </a:prstGeom>
          <a:noFill/>
          <a:ln cap="flat">
            <a:noFill/>
          </a:ln>
        </p:spPr>
      </p:pic>
      <p:pic>
        <p:nvPicPr>
          <p:cNvPr id="25" name="Image 135" descr="Une image contenant assis, table, noir, différent&#10;&#10;Description générée automatiquement">
            <a:extLst>
              <a:ext uri="{FF2B5EF4-FFF2-40B4-BE49-F238E27FC236}">
                <a16:creationId xmlns:a16="http://schemas.microsoft.com/office/drawing/2014/main" id="{07CA79A5-890D-40B3-A4E8-C49E263CFD8C}"/>
              </a:ext>
            </a:extLst>
          </p:cNvPr>
          <p:cNvPicPr>
            <a:picLocks noChangeAspect="1"/>
          </p:cNvPicPr>
          <p:nvPr/>
        </p:nvPicPr>
        <p:blipFill>
          <a:blip r:embed="rId8"/>
          <a:srcRect l="19095" t="57472" r="73495" b="37542"/>
          <a:stretch>
            <a:fillRect/>
          </a:stretch>
        </p:blipFill>
        <p:spPr>
          <a:xfrm>
            <a:off x="4113007" y="4285600"/>
            <a:ext cx="564623" cy="285000"/>
          </a:xfrm>
          <a:prstGeom prst="rect">
            <a:avLst/>
          </a:prstGeom>
          <a:noFill/>
          <a:ln cap="flat">
            <a:noFill/>
          </a:ln>
        </p:spPr>
      </p:pic>
      <p:pic>
        <p:nvPicPr>
          <p:cNvPr id="26" name="Picture 24" descr="Résultat de recherche d'images pour &quot;diablo II Inventory&quot;">
            <a:extLst>
              <a:ext uri="{FF2B5EF4-FFF2-40B4-BE49-F238E27FC236}">
                <a16:creationId xmlns:a16="http://schemas.microsoft.com/office/drawing/2014/main" id="{4AF40AF7-3478-4278-92EC-43AF3D898603}"/>
              </a:ext>
            </a:extLst>
          </p:cNvPr>
          <p:cNvPicPr>
            <a:picLocks noChangeAspect="1"/>
          </p:cNvPicPr>
          <p:nvPr/>
        </p:nvPicPr>
        <p:blipFill>
          <a:blip r:embed="rId9"/>
          <a:srcRect l="37376" t="23501" r="58937" b="62042"/>
          <a:stretch>
            <a:fillRect/>
          </a:stretch>
        </p:blipFill>
        <p:spPr>
          <a:xfrm>
            <a:off x="3848663" y="3736576"/>
            <a:ext cx="271055" cy="797091"/>
          </a:xfrm>
          <a:prstGeom prst="rect">
            <a:avLst/>
          </a:prstGeom>
          <a:noFill/>
          <a:ln cap="flat">
            <a:noFill/>
          </a:ln>
        </p:spPr>
      </p:pic>
      <p:pic>
        <p:nvPicPr>
          <p:cNvPr id="27" name="Image 138" descr="Une image contenant assis, table, noir, différent&#10;&#10;Description générée automatiquement">
            <a:extLst>
              <a:ext uri="{FF2B5EF4-FFF2-40B4-BE49-F238E27FC236}">
                <a16:creationId xmlns:a16="http://schemas.microsoft.com/office/drawing/2014/main" id="{2F65F412-DA52-469B-9D25-7D7FCE682178}"/>
              </a:ext>
            </a:extLst>
          </p:cNvPr>
          <p:cNvPicPr>
            <a:picLocks noChangeAspect="1"/>
          </p:cNvPicPr>
          <p:nvPr/>
        </p:nvPicPr>
        <p:blipFill>
          <a:blip r:embed="rId8"/>
          <a:srcRect l="19095" t="57472" r="73495" b="37542"/>
          <a:stretch>
            <a:fillRect/>
          </a:stretch>
        </p:blipFill>
        <p:spPr>
          <a:xfrm>
            <a:off x="3309451" y="2927689"/>
            <a:ext cx="564623" cy="285000"/>
          </a:xfrm>
          <a:prstGeom prst="rect">
            <a:avLst/>
          </a:prstGeom>
          <a:noFill/>
          <a:ln cap="flat">
            <a:noFill/>
          </a:ln>
        </p:spPr>
      </p:pic>
      <p:pic>
        <p:nvPicPr>
          <p:cNvPr id="28" name="Picture 32" descr="Résultat de recherche d'images pour &quot;diablo II Inventory&quot;">
            <a:extLst>
              <a:ext uri="{FF2B5EF4-FFF2-40B4-BE49-F238E27FC236}">
                <a16:creationId xmlns:a16="http://schemas.microsoft.com/office/drawing/2014/main" id="{49B7FCE3-C9B4-428F-95B0-44FC94FABC2B}"/>
              </a:ext>
            </a:extLst>
          </p:cNvPr>
          <p:cNvPicPr>
            <a:picLocks noChangeAspect="1"/>
          </p:cNvPicPr>
          <p:nvPr/>
        </p:nvPicPr>
        <p:blipFill>
          <a:blip r:embed="rId10"/>
          <a:srcRect l="30027" t="62376" r="62562" b="27791"/>
          <a:stretch>
            <a:fillRect/>
          </a:stretch>
        </p:blipFill>
        <p:spPr>
          <a:xfrm>
            <a:off x="2509433" y="4041611"/>
            <a:ext cx="564623" cy="561971"/>
          </a:xfrm>
          <a:prstGeom prst="rect">
            <a:avLst/>
          </a:prstGeom>
          <a:noFill/>
          <a:ln cap="flat">
            <a:noFill/>
          </a:ln>
        </p:spPr>
      </p:pic>
      <p:pic>
        <p:nvPicPr>
          <p:cNvPr id="29" name="Picture 26" descr="Résultat de recherche d'images pour &quot;diablo II Inventory&quot;">
            <a:extLst>
              <a:ext uri="{FF2B5EF4-FFF2-40B4-BE49-F238E27FC236}">
                <a16:creationId xmlns:a16="http://schemas.microsoft.com/office/drawing/2014/main" id="{6363C516-1B63-4629-A8F6-1FFFCA276069}"/>
              </a:ext>
            </a:extLst>
          </p:cNvPr>
          <p:cNvPicPr>
            <a:picLocks noChangeAspect="1"/>
          </p:cNvPicPr>
          <p:nvPr/>
        </p:nvPicPr>
        <p:blipFill>
          <a:blip r:embed="rId10"/>
          <a:srcRect l="30139" t="43051" r="62451" b="42240"/>
          <a:stretch>
            <a:fillRect/>
          </a:stretch>
        </p:blipFill>
        <p:spPr>
          <a:xfrm>
            <a:off x="3307915" y="3766825"/>
            <a:ext cx="528760" cy="787188"/>
          </a:xfrm>
          <a:prstGeom prst="rect">
            <a:avLst/>
          </a:prstGeom>
          <a:noFill/>
          <a:ln cap="flat">
            <a:noFill/>
          </a:ln>
        </p:spPr>
      </p:pic>
      <p:pic>
        <p:nvPicPr>
          <p:cNvPr id="30" name="Picture 6" descr="Résultat de recherche d'images pour &quot;diablo II Inventory&quot;">
            <a:extLst>
              <a:ext uri="{FF2B5EF4-FFF2-40B4-BE49-F238E27FC236}">
                <a16:creationId xmlns:a16="http://schemas.microsoft.com/office/drawing/2014/main" id="{0C6D83BF-9825-4A65-B5B7-0E71EB65DF41}"/>
              </a:ext>
            </a:extLst>
          </p:cNvPr>
          <p:cNvPicPr>
            <a:picLocks noChangeAspect="1"/>
          </p:cNvPicPr>
          <p:nvPr/>
        </p:nvPicPr>
        <p:blipFill>
          <a:blip r:embed="rId7"/>
          <a:srcRect l="77451" t="52228" r="18656" b="32958"/>
          <a:stretch>
            <a:fillRect/>
          </a:stretch>
        </p:blipFill>
        <p:spPr>
          <a:xfrm>
            <a:off x="2485311" y="3204194"/>
            <a:ext cx="284680" cy="812508"/>
          </a:xfrm>
          <a:prstGeom prst="rect">
            <a:avLst/>
          </a:prstGeom>
          <a:noFill/>
          <a:ln cap="flat">
            <a:noFill/>
          </a:ln>
        </p:spPr>
      </p:pic>
      <p:pic>
        <p:nvPicPr>
          <p:cNvPr id="31" name="Picture 8">
            <a:extLst>
              <a:ext uri="{FF2B5EF4-FFF2-40B4-BE49-F238E27FC236}">
                <a16:creationId xmlns:a16="http://schemas.microsoft.com/office/drawing/2014/main" id="{83D679BB-F4DE-49B5-900C-DC5E36EC8DF8}"/>
              </a:ext>
            </a:extLst>
          </p:cNvPr>
          <p:cNvPicPr>
            <a:picLocks noChangeAspect="1"/>
          </p:cNvPicPr>
          <p:nvPr/>
        </p:nvPicPr>
        <p:blipFill>
          <a:blip r:embed="rId5"/>
          <a:srcRect l="79844" t="64949" r="10625" b="22291"/>
          <a:stretch>
            <a:fillRect/>
          </a:stretch>
        </p:blipFill>
        <p:spPr>
          <a:xfrm>
            <a:off x="3317598" y="3241365"/>
            <a:ext cx="515090" cy="517184"/>
          </a:xfrm>
          <a:prstGeom prst="rect">
            <a:avLst/>
          </a:prstGeom>
          <a:noFill/>
          <a:ln cap="flat">
            <a:noFill/>
          </a:ln>
        </p:spPr>
      </p:pic>
      <p:pic>
        <p:nvPicPr>
          <p:cNvPr id="32" name="Picture 34" descr="Résultat de recherche d'images pour &quot;diablo II Inventory&quot;">
            <a:extLst>
              <a:ext uri="{FF2B5EF4-FFF2-40B4-BE49-F238E27FC236}">
                <a16:creationId xmlns:a16="http://schemas.microsoft.com/office/drawing/2014/main" id="{16CF4B5A-5CC2-44D6-ADE6-5674DD2ECD04}"/>
              </a:ext>
            </a:extLst>
          </p:cNvPr>
          <p:cNvPicPr>
            <a:picLocks noChangeAspect="1"/>
          </p:cNvPicPr>
          <p:nvPr/>
        </p:nvPicPr>
        <p:blipFill>
          <a:blip r:embed="rId10"/>
          <a:srcRect l="11889" t="62426" r="84299" b="27782"/>
          <a:stretch>
            <a:fillRect/>
          </a:stretch>
        </p:blipFill>
        <p:spPr>
          <a:xfrm>
            <a:off x="4350477" y="3474692"/>
            <a:ext cx="290514" cy="559594"/>
          </a:xfrm>
          <a:prstGeom prst="rect">
            <a:avLst/>
          </a:prstGeom>
          <a:noFill/>
          <a:ln cap="flat">
            <a:noFill/>
          </a:ln>
        </p:spPr>
      </p:pic>
      <p:pic>
        <p:nvPicPr>
          <p:cNvPr id="33" name="Picture 20">
            <a:extLst>
              <a:ext uri="{FF2B5EF4-FFF2-40B4-BE49-F238E27FC236}">
                <a16:creationId xmlns:a16="http://schemas.microsoft.com/office/drawing/2014/main" id="{5B6EA2C0-F89C-4629-B606-79A80C572B74}"/>
              </a:ext>
            </a:extLst>
          </p:cNvPr>
          <p:cNvPicPr>
            <a:picLocks noChangeAspect="1"/>
          </p:cNvPicPr>
          <p:nvPr/>
        </p:nvPicPr>
        <p:blipFill>
          <a:blip r:embed="rId4"/>
          <a:srcRect l="81408" t="52417" r="14873" b="42833"/>
          <a:stretch>
            <a:fillRect/>
          </a:stretch>
        </p:blipFill>
        <p:spPr>
          <a:xfrm>
            <a:off x="3048609" y="3200811"/>
            <a:ext cx="297408" cy="284899"/>
          </a:xfrm>
          <a:prstGeom prst="rect">
            <a:avLst/>
          </a:prstGeom>
          <a:noFill/>
          <a:ln cap="flat">
            <a:noFill/>
          </a:ln>
        </p:spPr>
      </p:pic>
      <p:pic>
        <p:nvPicPr>
          <p:cNvPr id="34" name="Picture 20">
            <a:extLst>
              <a:ext uri="{FF2B5EF4-FFF2-40B4-BE49-F238E27FC236}">
                <a16:creationId xmlns:a16="http://schemas.microsoft.com/office/drawing/2014/main" id="{FE62AECD-B29E-44BE-AAAF-C6A8FA8AF897}"/>
              </a:ext>
            </a:extLst>
          </p:cNvPr>
          <p:cNvPicPr>
            <a:picLocks noChangeAspect="1"/>
          </p:cNvPicPr>
          <p:nvPr/>
        </p:nvPicPr>
        <p:blipFill>
          <a:blip r:embed="rId4"/>
          <a:srcRect l="81408" t="52417" r="14873" b="42833"/>
          <a:stretch>
            <a:fillRect/>
          </a:stretch>
        </p:blipFill>
        <p:spPr>
          <a:xfrm>
            <a:off x="3041404" y="3479054"/>
            <a:ext cx="297408" cy="284899"/>
          </a:xfrm>
          <a:prstGeom prst="rect">
            <a:avLst/>
          </a:prstGeom>
          <a:noFill/>
          <a:ln cap="flat">
            <a:noFill/>
          </a:ln>
        </p:spPr>
      </p:pic>
      <p:sp>
        <p:nvSpPr>
          <p:cNvPr id="35" name="TextBox 1">
            <a:extLst>
              <a:ext uri="{FF2B5EF4-FFF2-40B4-BE49-F238E27FC236}">
                <a16:creationId xmlns:a16="http://schemas.microsoft.com/office/drawing/2014/main" id="{9ABD808E-7B7E-4F17-BF4E-341C4129E906}"/>
              </a:ext>
            </a:extLst>
          </p:cNvPr>
          <p:cNvSpPr txBox="1"/>
          <p:nvPr/>
        </p:nvSpPr>
        <p:spPr>
          <a:xfrm>
            <a:off x="4954868" y="907304"/>
            <a:ext cx="2301608"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Moyenne</a:t>
            </a:r>
            <a:r>
              <a:rPr lang="fr-FR" sz="2000" b="1" i="0" u="none" strike="noStrike" kern="1200" cap="none" spc="0" baseline="0">
                <a:solidFill>
                  <a:srgbClr val="FF5050"/>
                </a:solidFill>
                <a:uFillTx/>
                <a:latin typeface="Calibri"/>
              </a:rPr>
              <a:t> (3) </a:t>
            </a:r>
          </a:p>
        </p:txBody>
      </p:sp>
      <p:pic>
        <p:nvPicPr>
          <p:cNvPr id="36" name="Picture 8" descr="Résultat de recherche d'images pour &quot;fire png&quot;">
            <a:extLst>
              <a:ext uri="{FF2B5EF4-FFF2-40B4-BE49-F238E27FC236}">
                <a16:creationId xmlns:a16="http://schemas.microsoft.com/office/drawing/2014/main" id="{021213D6-CC38-4ED5-B00B-17AB217350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D20128A7-D158-43D7-BB1D-D48ACEBAEC28}"/>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114">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C0DA2B79-0CB6-4E61-B681-08AA497300B3}"/>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F000E71D-BE74-402A-B4D2-B333FC1B1516}"/>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0CA05E80-3B01-433D-8D6B-5A1568A2AFF8}"/>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FFE32D0C-6CDF-4F7C-AC8C-2089C4D807C0}"/>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C513087F-7F71-4985-974A-E21C2CFCD349}"/>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4D6E38B3-65C4-4524-9432-5C591EB35986}"/>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95CF820D-85FD-47D3-8136-CC183E8BDEF7}"/>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7988668C-26AA-4556-ABF6-86C376E0566C}"/>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52C4618F-CFB8-4BF7-BCC6-4BDA6FE00769}"/>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13085646-67C7-4629-A92D-C404C17B3D44}"/>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93E7BC53-DFCA-4E92-83BB-9F8EFD79B873}"/>
              </a:ext>
            </a:extLst>
          </p:cNvPr>
          <p:cNvPicPr>
            <a:picLocks noChangeAspect="1"/>
          </p:cNvPicPr>
          <p:nvPr/>
        </p:nvPicPr>
        <p:blipFill>
          <a:blip r:embed="rId4"/>
          <a:srcRect l="17323" t="23305" r="60865" b="47585"/>
          <a:stretch>
            <a:fillRect/>
          </a:stretch>
        </p:blipFill>
        <p:spPr>
          <a:xfrm>
            <a:off x="6989170" y="2764496"/>
            <a:ext cx="1662114" cy="1663604"/>
          </a:xfrm>
          <a:prstGeom prst="rect">
            <a:avLst/>
          </a:prstGeom>
          <a:noFill/>
          <a:ln cap="flat">
            <a:noFill/>
          </a:ln>
        </p:spPr>
      </p:pic>
      <p:sp>
        <p:nvSpPr>
          <p:cNvPr id="13" name="Rectangle 118">
            <a:extLst>
              <a:ext uri="{FF2B5EF4-FFF2-40B4-BE49-F238E27FC236}">
                <a16:creationId xmlns:a16="http://schemas.microsoft.com/office/drawing/2014/main" id="{8A144D79-680F-4C4F-8CDF-FF449A87E37E}"/>
              </a:ext>
            </a:extLst>
          </p:cNvPr>
          <p:cNvSpPr/>
          <p:nvPr/>
        </p:nvSpPr>
        <p:spPr>
          <a:xfrm>
            <a:off x="2223491" y="2922276"/>
            <a:ext cx="290797"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4" name="Rectangle 124">
            <a:extLst>
              <a:ext uri="{FF2B5EF4-FFF2-40B4-BE49-F238E27FC236}">
                <a16:creationId xmlns:a16="http://schemas.microsoft.com/office/drawing/2014/main" id="{4BBF9194-37E3-4D53-9942-9EC24EFD2868}"/>
              </a:ext>
            </a:extLst>
          </p:cNvPr>
          <p:cNvSpPr/>
          <p:nvPr/>
        </p:nvSpPr>
        <p:spPr>
          <a:xfrm>
            <a:off x="4654835" y="2922276"/>
            <a:ext cx="290248"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5" name="Picture 26">
            <a:extLst>
              <a:ext uri="{FF2B5EF4-FFF2-40B4-BE49-F238E27FC236}">
                <a16:creationId xmlns:a16="http://schemas.microsoft.com/office/drawing/2014/main" id="{94420FF3-4EF1-426F-82E2-8576A8926B0D}"/>
              </a:ext>
            </a:extLst>
          </p:cNvPr>
          <p:cNvPicPr>
            <a:picLocks noChangeAspect="1"/>
          </p:cNvPicPr>
          <p:nvPr/>
        </p:nvPicPr>
        <p:blipFill>
          <a:blip r:embed="rId4"/>
          <a:srcRect l="84881" t="32751" r="11312" b="52250"/>
          <a:stretch>
            <a:fillRect/>
          </a:stretch>
        </p:blipFill>
        <p:spPr>
          <a:xfrm>
            <a:off x="2754565" y="2898282"/>
            <a:ext cx="290047" cy="857250"/>
          </a:xfrm>
          <a:prstGeom prst="rect">
            <a:avLst/>
          </a:prstGeom>
          <a:noFill/>
          <a:ln cap="flat">
            <a:noFill/>
          </a:ln>
        </p:spPr>
      </p:pic>
      <p:pic>
        <p:nvPicPr>
          <p:cNvPr id="16" name="Picture 2" descr="Résultat de recherche d'images pour &quot;diablo II Inventory&quot;">
            <a:extLst>
              <a:ext uri="{FF2B5EF4-FFF2-40B4-BE49-F238E27FC236}">
                <a16:creationId xmlns:a16="http://schemas.microsoft.com/office/drawing/2014/main" id="{41A733E3-4793-4EA8-9CD1-333DA28195F2}"/>
              </a:ext>
            </a:extLst>
          </p:cNvPr>
          <p:cNvPicPr>
            <a:picLocks noChangeAspect="1"/>
          </p:cNvPicPr>
          <p:nvPr/>
        </p:nvPicPr>
        <p:blipFill>
          <a:blip r:embed="rId5"/>
          <a:srcRect l="19172" t="23660" r="73418" b="66465"/>
          <a:stretch>
            <a:fillRect/>
          </a:stretch>
        </p:blipFill>
        <p:spPr>
          <a:xfrm>
            <a:off x="4106232" y="2938863"/>
            <a:ext cx="564623" cy="564358"/>
          </a:xfrm>
          <a:prstGeom prst="rect">
            <a:avLst/>
          </a:prstGeom>
          <a:noFill/>
          <a:ln cap="flat">
            <a:noFill/>
          </a:ln>
        </p:spPr>
      </p:pic>
      <p:pic>
        <p:nvPicPr>
          <p:cNvPr id="17" name="Image 134" descr="Une image contenant assis, table, noir, différent&#10;&#10;Description générée automatiquement">
            <a:extLst>
              <a:ext uri="{FF2B5EF4-FFF2-40B4-BE49-F238E27FC236}">
                <a16:creationId xmlns:a16="http://schemas.microsoft.com/office/drawing/2014/main" id="{8CFB2E3D-53FB-47F4-A7F4-A2BDFB0F12DE}"/>
              </a:ext>
            </a:extLst>
          </p:cNvPr>
          <p:cNvPicPr>
            <a:picLocks noChangeAspect="1"/>
          </p:cNvPicPr>
          <p:nvPr/>
        </p:nvPicPr>
        <p:blipFill>
          <a:blip r:embed="rId6"/>
          <a:srcRect l="19095" t="57472" r="73495" b="37542"/>
          <a:stretch>
            <a:fillRect/>
          </a:stretch>
        </p:blipFill>
        <p:spPr>
          <a:xfrm>
            <a:off x="4099849" y="4016703"/>
            <a:ext cx="564623" cy="285000"/>
          </a:xfrm>
          <a:prstGeom prst="rect">
            <a:avLst/>
          </a:prstGeom>
          <a:noFill/>
          <a:ln cap="flat">
            <a:noFill/>
          </a:ln>
        </p:spPr>
      </p:pic>
      <p:pic>
        <p:nvPicPr>
          <p:cNvPr id="18" name="Image 135" descr="Une image contenant assis, table, noir, différent&#10;&#10;Description générée automatiquement">
            <a:extLst>
              <a:ext uri="{FF2B5EF4-FFF2-40B4-BE49-F238E27FC236}">
                <a16:creationId xmlns:a16="http://schemas.microsoft.com/office/drawing/2014/main" id="{6356E8C0-D46C-4E64-9B0F-BB267B39780D}"/>
              </a:ext>
            </a:extLst>
          </p:cNvPr>
          <p:cNvPicPr>
            <a:picLocks noChangeAspect="1"/>
          </p:cNvPicPr>
          <p:nvPr/>
        </p:nvPicPr>
        <p:blipFill>
          <a:blip r:embed="rId6"/>
          <a:srcRect l="19095" t="57472" r="73495" b="37542"/>
          <a:stretch>
            <a:fillRect/>
          </a:stretch>
        </p:blipFill>
        <p:spPr>
          <a:xfrm>
            <a:off x="4113007" y="4285600"/>
            <a:ext cx="564623" cy="285000"/>
          </a:xfrm>
          <a:prstGeom prst="rect">
            <a:avLst/>
          </a:prstGeom>
          <a:noFill/>
          <a:ln cap="flat">
            <a:noFill/>
          </a:ln>
        </p:spPr>
      </p:pic>
      <p:pic>
        <p:nvPicPr>
          <p:cNvPr id="19" name="Picture 24" descr="Résultat de recherche d'images pour &quot;diablo II Inventory&quot;">
            <a:extLst>
              <a:ext uri="{FF2B5EF4-FFF2-40B4-BE49-F238E27FC236}">
                <a16:creationId xmlns:a16="http://schemas.microsoft.com/office/drawing/2014/main" id="{19CCB041-A24C-413F-889B-44D25F075807}"/>
              </a:ext>
            </a:extLst>
          </p:cNvPr>
          <p:cNvPicPr>
            <a:picLocks noChangeAspect="1"/>
          </p:cNvPicPr>
          <p:nvPr/>
        </p:nvPicPr>
        <p:blipFill>
          <a:blip r:embed="rId7"/>
          <a:srcRect l="37376" t="23501" r="58937" b="62042"/>
          <a:stretch>
            <a:fillRect/>
          </a:stretch>
        </p:blipFill>
        <p:spPr>
          <a:xfrm>
            <a:off x="3848663" y="3736576"/>
            <a:ext cx="271055" cy="797091"/>
          </a:xfrm>
          <a:prstGeom prst="rect">
            <a:avLst/>
          </a:prstGeom>
          <a:noFill/>
          <a:ln cap="flat">
            <a:noFill/>
          </a:ln>
        </p:spPr>
      </p:pic>
      <p:pic>
        <p:nvPicPr>
          <p:cNvPr id="20" name="Image 138" descr="Une image contenant assis, table, noir, différent&#10;&#10;Description générée automatiquement">
            <a:extLst>
              <a:ext uri="{FF2B5EF4-FFF2-40B4-BE49-F238E27FC236}">
                <a16:creationId xmlns:a16="http://schemas.microsoft.com/office/drawing/2014/main" id="{FEFBFFD4-D127-4F19-9121-A8AC197E80E6}"/>
              </a:ext>
            </a:extLst>
          </p:cNvPr>
          <p:cNvPicPr>
            <a:picLocks noChangeAspect="1"/>
          </p:cNvPicPr>
          <p:nvPr/>
        </p:nvPicPr>
        <p:blipFill>
          <a:blip r:embed="rId6"/>
          <a:srcRect l="19095" t="57472" r="73495" b="37542"/>
          <a:stretch>
            <a:fillRect/>
          </a:stretch>
        </p:blipFill>
        <p:spPr>
          <a:xfrm>
            <a:off x="3309451" y="2927689"/>
            <a:ext cx="564623" cy="285000"/>
          </a:xfrm>
          <a:prstGeom prst="rect">
            <a:avLst/>
          </a:prstGeom>
          <a:noFill/>
          <a:ln cap="flat">
            <a:noFill/>
          </a:ln>
        </p:spPr>
      </p:pic>
      <p:pic>
        <p:nvPicPr>
          <p:cNvPr id="21" name="Picture 32" descr="Résultat de recherche d'images pour &quot;diablo II Inventory&quot;">
            <a:extLst>
              <a:ext uri="{FF2B5EF4-FFF2-40B4-BE49-F238E27FC236}">
                <a16:creationId xmlns:a16="http://schemas.microsoft.com/office/drawing/2014/main" id="{CD520C83-AB1C-4B52-A823-4C44E54F9C68}"/>
              </a:ext>
            </a:extLst>
          </p:cNvPr>
          <p:cNvPicPr>
            <a:picLocks noChangeAspect="1"/>
          </p:cNvPicPr>
          <p:nvPr/>
        </p:nvPicPr>
        <p:blipFill>
          <a:blip r:embed="rId8"/>
          <a:srcRect l="30027" t="62376" r="62562" b="27791"/>
          <a:stretch>
            <a:fillRect/>
          </a:stretch>
        </p:blipFill>
        <p:spPr>
          <a:xfrm>
            <a:off x="2509433" y="4041611"/>
            <a:ext cx="564623" cy="561971"/>
          </a:xfrm>
          <a:prstGeom prst="rect">
            <a:avLst/>
          </a:prstGeom>
          <a:noFill/>
          <a:ln cap="flat">
            <a:noFill/>
          </a:ln>
        </p:spPr>
      </p:pic>
      <p:pic>
        <p:nvPicPr>
          <p:cNvPr id="22" name="Picture 26" descr="Résultat de recherche d'images pour &quot;diablo II Inventory&quot;">
            <a:extLst>
              <a:ext uri="{FF2B5EF4-FFF2-40B4-BE49-F238E27FC236}">
                <a16:creationId xmlns:a16="http://schemas.microsoft.com/office/drawing/2014/main" id="{3F665C6D-8904-400D-B6A8-A77424B2B2DF}"/>
              </a:ext>
            </a:extLst>
          </p:cNvPr>
          <p:cNvPicPr>
            <a:picLocks noChangeAspect="1"/>
          </p:cNvPicPr>
          <p:nvPr/>
        </p:nvPicPr>
        <p:blipFill>
          <a:blip r:embed="rId8"/>
          <a:srcRect l="30139" t="43051" r="62451" b="42240"/>
          <a:stretch>
            <a:fillRect/>
          </a:stretch>
        </p:blipFill>
        <p:spPr>
          <a:xfrm>
            <a:off x="3307915" y="3766825"/>
            <a:ext cx="528760" cy="787188"/>
          </a:xfrm>
          <a:prstGeom prst="rect">
            <a:avLst/>
          </a:prstGeom>
          <a:noFill/>
          <a:ln cap="flat">
            <a:noFill/>
          </a:ln>
        </p:spPr>
      </p:pic>
      <p:pic>
        <p:nvPicPr>
          <p:cNvPr id="23" name="Picture 6" descr="Résultat de recherche d'images pour &quot;diablo II Inventory&quot;">
            <a:extLst>
              <a:ext uri="{FF2B5EF4-FFF2-40B4-BE49-F238E27FC236}">
                <a16:creationId xmlns:a16="http://schemas.microsoft.com/office/drawing/2014/main" id="{866969E8-8CE8-4CC7-82A9-076BB14BA1D2}"/>
              </a:ext>
            </a:extLst>
          </p:cNvPr>
          <p:cNvPicPr>
            <a:picLocks noChangeAspect="1"/>
          </p:cNvPicPr>
          <p:nvPr/>
        </p:nvPicPr>
        <p:blipFill>
          <a:blip r:embed="rId5"/>
          <a:srcRect l="77451" t="52228" r="18656" b="32958"/>
          <a:stretch>
            <a:fillRect/>
          </a:stretch>
        </p:blipFill>
        <p:spPr>
          <a:xfrm>
            <a:off x="2485311" y="3204194"/>
            <a:ext cx="284680" cy="812508"/>
          </a:xfrm>
          <a:prstGeom prst="rect">
            <a:avLst/>
          </a:prstGeom>
          <a:noFill/>
          <a:ln cap="flat">
            <a:noFill/>
          </a:ln>
        </p:spPr>
      </p:pic>
      <p:pic>
        <p:nvPicPr>
          <p:cNvPr id="24" name="Picture 8">
            <a:extLst>
              <a:ext uri="{FF2B5EF4-FFF2-40B4-BE49-F238E27FC236}">
                <a16:creationId xmlns:a16="http://schemas.microsoft.com/office/drawing/2014/main" id="{4CE355AB-48B5-4008-8556-B8B58A1E5C52}"/>
              </a:ext>
            </a:extLst>
          </p:cNvPr>
          <p:cNvPicPr>
            <a:picLocks noChangeAspect="1"/>
          </p:cNvPicPr>
          <p:nvPr/>
        </p:nvPicPr>
        <p:blipFill>
          <a:blip r:embed="rId9"/>
          <a:srcRect l="79844" t="64949" r="10625" b="22291"/>
          <a:stretch>
            <a:fillRect/>
          </a:stretch>
        </p:blipFill>
        <p:spPr>
          <a:xfrm>
            <a:off x="3317598" y="3241365"/>
            <a:ext cx="515090" cy="517184"/>
          </a:xfrm>
          <a:prstGeom prst="rect">
            <a:avLst/>
          </a:prstGeom>
          <a:noFill/>
          <a:ln cap="flat">
            <a:noFill/>
          </a:ln>
        </p:spPr>
      </p:pic>
      <p:pic>
        <p:nvPicPr>
          <p:cNvPr id="25" name="Picture 34" descr="Résultat de recherche d'images pour &quot;diablo II Inventory&quot;">
            <a:extLst>
              <a:ext uri="{FF2B5EF4-FFF2-40B4-BE49-F238E27FC236}">
                <a16:creationId xmlns:a16="http://schemas.microsoft.com/office/drawing/2014/main" id="{A4ACDC78-8F73-4362-AA35-9B8B6931CAB3}"/>
              </a:ext>
            </a:extLst>
          </p:cNvPr>
          <p:cNvPicPr>
            <a:picLocks noChangeAspect="1"/>
          </p:cNvPicPr>
          <p:nvPr/>
        </p:nvPicPr>
        <p:blipFill>
          <a:blip r:embed="rId8"/>
          <a:srcRect l="11889" t="62426" r="84299" b="27782"/>
          <a:stretch>
            <a:fillRect/>
          </a:stretch>
        </p:blipFill>
        <p:spPr>
          <a:xfrm>
            <a:off x="3048801" y="3761512"/>
            <a:ext cx="290514" cy="559594"/>
          </a:xfrm>
          <a:prstGeom prst="rect">
            <a:avLst/>
          </a:prstGeom>
          <a:noFill/>
          <a:ln cap="flat">
            <a:noFill/>
          </a:ln>
        </p:spPr>
      </p:pic>
      <p:pic>
        <p:nvPicPr>
          <p:cNvPr id="26" name="Picture 20">
            <a:extLst>
              <a:ext uri="{FF2B5EF4-FFF2-40B4-BE49-F238E27FC236}">
                <a16:creationId xmlns:a16="http://schemas.microsoft.com/office/drawing/2014/main" id="{F2BBBFD3-DF09-4734-BC21-773D7BB2EA73}"/>
              </a:ext>
            </a:extLst>
          </p:cNvPr>
          <p:cNvPicPr>
            <a:picLocks noChangeAspect="1"/>
          </p:cNvPicPr>
          <p:nvPr/>
        </p:nvPicPr>
        <p:blipFill>
          <a:blip r:embed="rId4"/>
          <a:srcRect l="81408" t="52417" r="14873" b="42833"/>
          <a:stretch>
            <a:fillRect/>
          </a:stretch>
        </p:blipFill>
        <p:spPr>
          <a:xfrm>
            <a:off x="3048609" y="3200811"/>
            <a:ext cx="297408" cy="284899"/>
          </a:xfrm>
          <a:prstGeom prst="rect">
            <a:avLst/>
          </a:prstGeom>
          <a:noFill/>
          <a:ln cap="flat">
            <a:noFill/>
          </a:ln>
        </p:spPr>
      </p:pic>
      <p:pic>
        <p:nvPicPr>
          <p:cNvPr id="27" name="Picture 20">
            <a:extLst>
              <a:ext uri="{FF2B5EF4-FFF2-40B4-BE49-F238E27FC236}">
                <a16:creationId xmlns:a16="http://schemas.microsoft.com/office/drawing/2014/main" id="{F9353905-DA7B-4EF7-BB6B-AE66D6FD69E1}"/>
              </a:ext>
            </a:extLst>
          </p:cNvPr>
          <p:cNvPicPr>
            <a:picLocks noChangeAspect="1"/>
          </p:cNvPicPr>
          <p:nvPr/>
        </p:nvPicPr>
        <p:blipFill>
          <a:blip r:embed="rId4"/>
          <a:srcRect l="81408" t="52417" r="14873" b="42833"/>
          <a:stretch>
            <a:fillRect/>
          </a:stretch>
        </p:blipFill>
        <p:spPr>
          <a:xfrm>
            <a:off x="3041404" y="3479054"/>
            <a:ext cx="297408" cy="284899"/>
          </a:xfrm>
          <a:prstGeom prst="rect">
            <a:avLst/>
          </a:prstGeom>
          <a:noFill/>
          <a:ln cap="flat">
            <a:noFill/>
          </a:ln>
        </p:spPr>
      </p:pic>
      <p:sp>
        <p:nvSpPr>
          <p:cNvPr id="28" name="TextBox 1">
            <a:extLst>
              <a:ext uri="{FF2B5EF4-FFF2-40B4-BE49-F238E27FC236}">
                <a16:creationId xmlns:a16="http://schemas.microsoft.com/office/drawing/2014/main" id="{2FBCADFD-C9F7-4E75-9CCE-7FF597A1CF07}"/>
              </a:ext>
            </a:extLst>
          </p:cNvPr>
          <p:cNvSpPr txBox="1"/>
          <p:nvPr/>
        </p:nvSpPr>
        <p:spPr>
          <a:xfrm>
            <a:off x="3588453" y="907304"/>
            <a:ext cx="4919755"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Moyenne</a:t>
            </a:r>
            <a:r>
              <a:rPr lang="fr-FR" sz="2000" b="1" i="0" u="none" strike="noStrike" kern="1200" cap="none" spc="0" baseline="0">
                <a:solidFill>
                  <a:srgbClr val="FF5050"/>
                </a:solidFill>
                <a:uFillTx/>
                <a:latin typeface="Calibri"/>
              </a:rPr>
              <a:t> (3) – Solution 1 en 1 mouvement</a:t>
            </a:r>
          </a:p>
        </p:txBody>
      </p:sp>
      <p:sp>
        <p:nvSpPr>
          <p:cNvPr id="29" name="ZoneTexte 36">
            <a:extLst>
              <a:ext uri="{FF2B5EF4-FFF2-40B4-BE49-F238E27FC236}">
                <a16:creationId xmlns:a16="http://schemas.microsoft.com/office/drawing/2014/main" id="{4ADAB367-54F9-4152-A8DF-4ECC05075FBD}"/>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le couteau vers la gauche afin de mettre la culotte à la place. </a:t>
            </a:r>
          </a:p>
        </p:txBody>
      </p:sp>
      <p:grpSp>
        <p:nvGrpSpPr>
          <p:cNvPr id="30" name="Groupe 3">
            <a:extLst>
              <a:ext uri="{FF2B5EF4-FFF2-40B4-BE49-F238E27FC236}">
                <a16:creationId xmlns:a16="http://schemas.microsoft.com/office/drawing/2014/main" id="{41781F00-EBED-494B-B399-A478454EA043}"/>
              </a:ext>
            </a:extLst>
          </p:cNvPr>
          <p:cNvGrpSpPr/>
          <p:nvPr/>
        </p:nvGrpSpPr>
        <p:grpSpPr>
          <a:xfrm>
            <a:off x="3862187" y="3470778"/>
            <a:ext cx="858860" cy="586369"/>
            <a:chOff x="3862187" y="3470778"/>
            <a:chExt cx="858860" cy="586369"/>
          </a:xfrm>
        </p:grpSpPr>
        <p:grpSp>
          <p:nvGrpSpPr>
            <p:cNvPr id="31" name="Groupe 31">
              <a:extLst>
                <a:ext uri="{FF2B5EF4-FFF2-40B4-BE49-F238E27FC236}">
                  <a16:creationId xmlns:a16="http://schemas.microsoft.com/office/drawing/2014/main" id="{8263E84E-4FCB-498E-AAF6-B6468C562D51}"/>
                </a:ext>
              </a:extLst>
            </p:cNvPr>
            <p:cNvGrpSpPr/>
            <p:nvPr/>
          </p:nvGrpSpPr>
          <p:grpSpPr>
            <a:xfrm>
              <a:off x="3862187" y="3470778"/>
              <a:ext cx="846259" cy="573896"/>
              <a:chOff x="3862187" y="3470778"/>
              <a:chExt cx="846259" cy="573896"/>
            </a:xfrm>
          </p:grpSpPr>
          <p:grpSp>
            <p:nvGrpSpPr>
              <p:cNvPr id="32" name="Groupe 30">
                <a:extLst>
                  <a:ext uri="{FF2B5EF4-FFF2-40B4-BE49-F238E27FC236}">
                    <a16:creationId xmlns:a16="http://schemas.microsoft.com/office/drawing/2014/main" id="{9437A130-B990-43CC-9D39-1CC888DA7199}"/>
                  </a:ext>
                </a:extLst>
              </p:cNvPr>
              <p:cNvGrpSpPr/>
              <p:nvPr/>
            </p:nvGrpSpPr>
            <p:grpSpPr>
              <a:xfrm>
                <a:off x="3862187" y="3470778"/>
                <a:ext cx="846259" cy="573896"/>
                <a:chOff x="3862187" y="3470778"/>
                <a:chExt cx="846259" cy="573896"/>
              </a:xfrm>
            </p:grpSpPr>
            <p:pic>
              <p:nvPicPr>
                <p:cNvPr id="33" name="Picture 8">
                  <a:extLst>
                    <a:ext uri="{FF2B5EF4-FFF2-40B4-BE49-F238E27FC236}">
                      <a16:creationId xmlns:a16="http://schemas.microsoft.com/office/drawing/2014/main" id="{E89D14A6-301B-4D45-9BAD-E0B3E9589B3F}"/>
                    </a:ext>
                  </a:extLst>
                </p:cNvPr>
                <p:cNvPicPr>
                  <a:picLocks noChangeAspect="1"/>
                </p:cNvPicPr>
                <p:nvPr/>
              </p:nvPicPr>
              <p:blipFill>
                <a:blip r:embed="rId9"/>
                <a:srcRect l="57397" t="58884" r="37982" b="34954"/>
                <a:stretch>
                  <a:fillRect/>
                </a:stretch>
              </p:blipFill>
              <p:spPr>
                <a:xfrm>
                  <a:off x="3862187" y="3470778"/>
                  <a:ext cx="294299" cy="294299"/>
                </a:xfrm>
                <a:prstGeom prst="rect">
                  <a:avLst/>
                </a:prstGeom>
                <a:noFill/>
                <a:ln cap="flat">
                  <a:noFill/>
                </a:ln>
              </p:spPr>
            </p:pic>
            <p:pic>
              <p:nvPicPr>
                <p:cNvPr id="34" name="Picture 8">
                  <a:extLst>
                    <a:ext uri="{FF2B5EF4-FFF2-40B4-BE49-F238E27FC236}">
                      <a16:creationId xmlns:a16="http://schemas.microsoft.com/office/drawing/2014/main" id="{AFBE8C9D-2BC9-4C4E-9CEA-014F012E6576}"/>
                    </a:ext>
                  </a:extLst>
                </p:cNvPr>
                <p:cNvPicPr>
                  <a:picLocks noChangeAspect="1"/>
                </p:cNvPicPr>
                <p:nvPr/>
              </p:nvPicPr>
              <p:blipFill>
                <a:blip r:embed="rId9"/>
                <a:srcRect l="57397" t="58884" r="37982" b="34954"/>
                <a:stretch>
                  <a:fillRect/>
                </a:stretch>
              </p:blipFill>
              <p:spPr>
                <a:xfrm>
                  <a:off x="4138172" y="3474217"/>
                  <a:ext cx="294299" cy="294299"/>
                </a:xfrm>
                <a:prstGeom prst="rect">
                  <a:avLst/>
                </a:prstGeom>
                <a:noFill/>
                <a:ln cap="flat">
                  <a:noFill/>
                </a:ln>
              </p:spPr>
            </p:pic>
            <p:pic>
              <p:nvPicPr>
                <p:cNvPr id="35" name="Picture 8">
                  <a:extLst>
                    <a:ext uri="{FF2B5EF4-FFF2-40B4-BE49-F238E27FC236}">
                      <a16:creationId xmlns:a16="http://schemas.microsoft.com/office/drawing/2014/main" id="{1A880C75-8E57-4F6F-9039-2EEAD298237B}"/>
                    </a:ext>
                  </a:extLst>
                </p:cNvPr>
                <p:cNvPicPr>
                  <a:picLocks noChangeAspect="1"/>
                </p:cNvPicPr>
                <p:nvPr/>
              </p:nvPicPr>
              <p:blipFill>
                <a:blip r:embed="rId9"/>
                <a:srcRect l="57397" t="58884" r="37982" b="34954"/>
                <a:stretch>
                  <a:fillRect/>
                </a:stretch>
              </p:blipFill>
              <p:spPr>
                <a:xfrm>
                  <a:off x="4414147" y="3474326"/>
                  <a:ext cx="294299" cy="294299"/>
                </a:xfrm>
                <a:prstGeom prst="rect">
                  <a:avLst/>
                </a:prstGeom>
                <a:noFill/>
                <a:ln cap="flat">
                  <a:noFill/>
                </a:ln>
              </p:spPr>
            </p:pic>
            <p:pic>
              <p:nvPicPr>
                <p:cNvPr id="36" name="Picture 8">
                  <a:extLst>
                    <a:ext uri="{FF2B5EF4-FFF2-40B4-BE49-F238E27FC236}">
                      <a16:creationId xmlns:a16="http://schemas.microsoft.com/office/drawing/2014/main" id="{0A34BFA6-0B0D-4898-922D-C8B7B6A33072}"/>
                    </a:ext>
                  </a:extLst>
                </p:cNvPr>
                <p:cNvPicPr>
                  <a:picLocks noChangeAspect="1"/>
                </p:cNvPicPr>
                <p:nvPr/>
              </p:nvPicPr>
              <p:blipFill>
                <a:blip r:embed="rId9"/>
                <a:srcRect l="57397" t="58884" r="37982" b="34954"/>
                <a:stretch>
                  <a:fillRect/>
                </a:stretch>
              </p:blipFill>
              <p:spPr>
                <a:xfrm>
                  <a:off x="4138172" y="3750375"/>
                  <a:ext cx="294299" cy="294299"/>
                </a:xfrm>
                <a:prstGeom prst="rect">
                  <a:avLst/>
                </a:prstGeom>
                <a:noFill/>
                <a:ln cap="flat">
                  <a:noFill/>
                </a:ln>
              </p:spPr>
            </p:pic>
          </p:grpSp>
          <p:pic>
            <p:nvPicPr>
              <p:cNvPr id="37" name="Picture 4" descr="Résultat de recherche d'images pour &quot;pantsu png&quot;">
                <a:extLst>
                  <a:ext uri="{FF2B5EF4-FFF2-40B4-BE49-F238E27FC236}">
                    <a16:creationId xmlns:a16="http://schemas.microsoft.com/office/drawing/2014/main" id="{F2C67D96-D8A1-421F-96AB-2052F68D5CEF}"/>
                  </a:ext>
                </a:extLst>
              </p:cNvPr>
              <p:cNvPicPr>
                <a:picLocks noChangeAspect="1"/>
              </p:cNvPicPr>
              <p:nvPr/>
            </p:nvPicPr>
            <p:blipFill>
              <a:blip r:embed="rId10"/>
              <a:srcRect l="13946" t="22483" r="21374" b="30303"/>
              <a:stretch>
                <a:fillRect/>
              </a:stretch>
            </p:blipFill>
            <p:spPr>
              <a:xfrm>
                <a:off x="3963384" y="3470778"/>
                <a:ext cx="657133" cy="391125"/>
              </a:xfrm>
              <a:prstGeom prst="rect">
                <a:avLst/>
              </a:prstGeom>
              <a:noFill/>
              <a:ln cap="flat">
                <a:noFill/>
              </a:ln>
            </p:spPr>
          </p:pic>
        </p:grpSp>
        <p:grpSp>
          <p:nvGrpSpPr>
            <p:cNvPr id="38" name="Groupe 1">
              <a:extLst>
                <a:ext uri="{FF2B5EF4-FFF2-40B4-BE49-F238E27FC236}">
                  <a16:creationId xmlns:a16="http://schemas.microsoft.com/office/drawing/2014/main" id="{0BB260B8-D627-464B-A4A7-EF7A4FBE636A}"/>
                </a:ext>
              </a:extLst>
            </p:cNvPr>
            <p:cNvGrpSpPr/>
            <p:nvPr/>
          </p:nvGrpSpPr>
          <p:grpSpPr>
            <a:xfrm>
              <a:off x="3862187" y="3470797"/>
              <a:ext cx="858860" cy="586350"/>
              <a:chOff x="3862187" y="3470797"/>
              <a:chExt cx="858860" cy="586350"/>
            </a:xfrm>
          </p:grpSpPr>
          <p:cxnSp>
            <p:nvCxnSpPr>
              <p:cNvPr id="39" name="Connecteur : en angle 37">
                <a:extLst>
                  <a:ext uri="{FF2B5EF4-FFF2-40B4-BE49-F238E27FC236}">
                    <a16:creationId xmlns:a16="http://schemas.microsoft.com/office/drawing/2014/main" id="{9176BED6-6C65-41E4-AFAC-639EFEC64BB9}"/>
                  </a:ext>
                </a:extLst>
              </p:cNvPr>
              <p:cNvCxnSpPr/>
              <p:nvPr/>
            </p:nvCxnSpPr>
            <p:spPr>
              <a:xfrm rot="10799991">
                <a:off x="3862206" y="3765097"/>
                <a:ext cx="564559" cy="292050"/>
              </a:xfrm>
              <a:prstGeom prst="bentConnector3">
                <a:avLst/>
              </a:prstGeom>
              <a:noFill/>
              <a:ln w="38103" cap="flat">
                <a:solidFill>
                  <a:srgbClr val="C32727"/>
                </a:solidFill>
                <a:prstDash val="solid"/>
                <a:miter/>
              </a:ln>
            </p:spPr>
          </p:cxnSp>
          <p:cxnSp>
            <p:nvCxnSpPr>
              <p:cNvPr id="40" name="Connecteur : en angle 38">
                <a:extLst>
                  <a:ext uri="{FF2B5EF4-FFF2-40B4-BE49-F238E27FC236}">
                    <a16:creationId xmlns:a16="http://schemas.microsoft.com/office/drawing/2014/main" id="{7FBD2B2A-389B-46BA-8E7D-49CB66284910}"/>
                  </a:ext>
                </a:extLst>
              </p:cNvPr>
              <p:cNvCxnSpPr/>
              <p:nvPr/>
            </p:nvCxnSpPr>
            <p:spPr>
              <a:xfrm flipV="1">
                <a:off x="4426747" y="3783979"/>
                <a:ext cx="294300" cy="264362"/>
              </a:xfrm>
              <a:prstGeom prst="bentConnector3">
                <a:avLst/>
              </a:prstGeom>
              <a:noFill/>
              <a:ln w="38103" cap="flat">
                <a:solidFill>
                  <a:srgbClr val="C32727"/>
                </a:solidFill>
                <a:prstDash val="solid"/>
                <a:miter/>
              </a:ln>
            </p:spPr>
          </p:cxnSp>
          <p:cxnSp>
            <p:nvCxnSpPr>
              <p:cNvPr id="41" name="Connecteur droit 39">
                <a:extLst>
                  <a:ext uri="{FF2B5EF4-FFF2-40B4-BE49-F238E27FC236}">
                    <a16:creationId xmlns:a16="http://schemas.microsoft.com/office/drawing/2014/main" id="{4EF70654-E5BD-4F96-B5B9-503468099B3D}"/>
                  </a:ext>
                </a:extLst>
              </p:cNvPr>
              <p:cNvCxnSpPr/>
              <p:nvPr/>
            </p:nvCxnSpPr>
            <p:spPr>
              <a:xfrm rot="10799991">
                <a:off x="3862187" y="3470797"/>
                <a:ext cx="0" cy="294299"/>
              </a:xfrm>
              <a:prstGeom prst="straightConnector1">
                <a:avLst/>
              </a:prstGeom>
              <a:noFill/>
              <a:ln w="38103" cap="flat">
                <a:solidFill>
                  <a:srgbClr val="C32727"/>
                </a:solidFill>
                <a:prstDash val="solid"/>
                <a:miter/>
              </a:ln>
            </p:spPr>
          </p:cxnSp>
          <p:cxnSp>
            <p:nvCxnSpPr>
              <p:cNvPr id="42" name="Connecteur droit 40">
                <a:extLst>
                  <a:ext uri="{FF2B5EF4-FFF2-40B4-BE49-F238E27FC236}">
                    <a16:creationId xmlns:a16="http://schemas.microsoft.com/office/drawing/2014/main" id="{D09CD231-0FD3-4B40-A364-BAC31EC10E46}"/>
                  </a:ext>
                </a:extLst>
              </p:cNvPr>
              <p:cNvCxnSpPr/>
              <p:nvPr/>
            </p:nvCxnSpPr>
            <p:spPr>
              <a:xfrm rot="10799991" flipH="1" flipV="1">
                <a:off x="3862188" y="3480205"/>
                <a:ext cx="851727" cy="11714"/>
              </a:xfrm>
              <a:prstGeom prst="straightConnector1">
                <a:avLst/>
              </a:prstGeom>
              <a:noFill/>
              <a:ln w="38103" cap="flat">
                <a:solidFill>
                  <a:srgbClr val="C32727"/>
                </a:solidFill>
                <a:prstDash val="solid"/>
                <a:miter/>
              </a:ln>
            </p:spPr>
          </p:cxnSp>
          <p:cxnSp>
            <p:nvCxnSpPr>
              <p:cNvPr id="43" name="Connecteur droit 41">
                <a:extLst>
                  <a:ext uri="{FF2B5EF4-FFF2-40B4-BE49-F238E27FC236}">
                    <a16:creationId xmlns:a16="http://schemas.microsoft.com/office/drawing/2014/main" id="{6839E5BF-453C-427C-BD6D-93CF0D083358}"/>
                  </a:ext>
                </a:extLst>
              </p:cNvPr>
              <p:cNvCxnSpPr/>
              <p:nvPr/>
            </p:nvCxnSpPr>
            <p:spPr>
              <a:xfrm rot="10799975" flipV="1">
                <a:off x="4713914" y="3470797"/>
                <a:ext cx="4188" cy="294299"/>
              </a:xfrm>
              <a:prstGeom prst="straightConnector1">
                <a:avLst/>
              </a:prstGeom>
              <a:noFill/>
              <a:ln w="38103" cap="flat">
                <a:solidFill>
                  <a:srgbClr val="C32727"/>
                </a:solidFill>
                <a:prstDash val="solid"/>
                <a:miter/>
              </a:ln>
            </p:spPr>
          </p:cxnSp>
        </p:grpSp>
      </p:grpSp>
      <p:sp>
        <p:nvSpPr>
          <p:cNvPr id="44" name="Rectangle 10">
            <a:extLst>
              <a:ext uri="{FF2B5EF4-FFF2-40B4-BE49-F238E27FC236}">
                <a16:creationId xmlns:a16="http://schemas.microsoft.com/office/drawing/2014/main" id="{EC3C406A-5138-4595-9F90-A6A9EB73B267}"/>
              </a:ext>
            </a:extLst>
          </p:cNvPr>
          <p:cNvSpPr/>
          <p:nvPr/>
        </p:nvSpPr>
        <p:spPr>
          <a:xfrm>
            <a:off x="3016514" y="3765270"/>
            <a:ext cx="275069" cy="555836"/>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45" name="Picture 8" descr="Résultat de recherche d'images pour &quot;fire png&quot;">
            <a:extLst>
              <a:ext uri="{FF2B5EF4-FFF2-40B4-BE49-F238E27FC236}">
                <a16:creationId xmlns:a16="http://schemas.microsoft.com/office/drawing/2014/main" id="{2BD6B142-8335-47E1-8800-C9DDD54603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A9D2361E-2413-46A6-804A-0841596B799B}"/>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115">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9EC11B75-C882-48A9-80B0-F605D3662F72}"/>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039EEABE-740B-4C10-9FF5-7404584A65CE}"/>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5EEA76F5-C346-4586-8ACB-43064EE63C69}"/>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8A902C43-8382-44A6-866C-951887CA7FA9}"/>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DC175E18-1A82-46DE-A9FF-B86B7017859A}"/>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38759AEF-A20F-49E4-B242-283E3C3B9985}"/>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D48DDCC4-B41E-43E9-B820-DAF5E0119382}"/>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0BFAD6F4-28FC-4296-BDBA-51FA4ECBB682}"/>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6204338D-4569-4348-B4BD-E1460DA0327F}"/>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09B2E103-0836-494E-82C0-FE569D08A65F}"/>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9C1CE14D-EBEC-4AF5-9E6F-2E0F583C63AF}"/>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sp>
        <p:nvSpPr>
          <p:cNvPr id="13" name="Rectangle 118">
            <a:extLst>
              <a:ext uri="{FF2B5EF4-FFF2-40B4-BE49-F238E27FC236}">
                <a16:creationId xmlns:a16="http://schemas.microsoft.com/office/drawing/2014/main" id="{54F2C444-5E7A-4A9F-97C0-EA1229B6B2D0}"/>
              </a:ext>
            </a:extLst>
          </p:cNvPr>
          <p:cNvSpPr/>
          <p:nvPr/>
        </p:nvSpPr>
        <p:spPr>
          <a:xfrm>
            <a:off x="2223491" y="2922276"/>
            <a:ext cx="290797"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4" name="Rectangle 124">
            <a:extLst>
              <a:ext uri="{FF2B5EF4-FFF2-40B4-BE49-F238E27FC236}">
                <a16:creationId xmlns:a16="http://schemas.microsoft.com/office/drawing/2014/main" id="{9C62FBD7-7F3C-4416-8BC4-21E2FA20E271}"/>
              </a:ext>
            </a:extLst>
          </p:cNvPr>
          <p:cNvSpPr/>
          <p:nvPr/>
        </p:nvSpPr>
        <p:spPr>
          <a:xfrm>
            <a:off x="4654835" y="2922276"/>
            <a:ext cx="290248"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5" name="Picture 26">
            <a:extLst>
              <a:ext uri="{FF2B5EF4-FFF2-40B4-BE49-F238E27FC236}">
                <a16:creationId xmlns:a16="http://schemas.microsoft.com/office/drawing/2014/main" id="{530E7F8B-C0D1-42C0-AAB5-6484B376CAC9}"/>
              </a:ext>
            </a:extLst>
          </p:cNvPr>
          <p:cNvPicPr>
            <a:picLocks noChangeAspect="1"/>
          </p:cNvPicPr>
          <p:nvPr/>
        </p:nvPicPr>
        <p:blipFill>
          <a:blip r:embed="rId4"/>
          <a:srcRect l="84881" t="32751" r="11312" b="52250"/>
          <a:stretch>
            <a:fillRect/>
          </a:stretch>
        </p:blipFill>
        <p:spPr>
          <a:xfrm>
            <a:off x="3040928" y="3745656"/>
            <a:ext cx="290047" cy="857250"/>
          </a:xfrm>
          <a:prstGeom prst="rect">
            <a:avLst/>
          </a:prstGeom>
          <a:noFill/>
          <a:ln cap="flat">
            <a:noFill/>
          </a:ln>
        </p:spPr>
      </p:pic>
      <p:pic>
        <p:nvPicPr>
          <p:cNvPr id="16" name="Picture 2" descr="Résultat de recherche d'images pour &quot;diablo II Inventory&quot;">
            <a:extLst>
              <a:ext uri="{FF2B5EF4-FFF2-40B4-BE49-F238E27FC236}">
                <a16:creationId xmlns:a16="http://schemas.microsoft.com/office/drawing/2014/main" id="{57343D28-A0C7-4533-B593-C5E6FC1389DE}"/>
              </a:ext>
            </a:extLst>
          </p:cNvPr>
          <p:cNvPicPr>
            <a:picLocks noChangeAspect="1"/>
          </p:cNvPicPr>
          <p:nvPr/>
        </p:nvPicPr>
        <p:blipFill>
          <a:blip r:embed="rId5"/>
          <a:srcRect l="19172" t="23660" r="73418" b="66465"/>
          <a:stretch>
            <a:fillRect/>
          </a:stretch>
        </p:blipFill>
        <p:spPr>
          <a:xfrm>
            <a:off x="4106232" y="2938863"/>
            <a:ext cx="564623" cy="564358"/>
          </a:xfrm>
          <a:prstGeom prst="rect">
            <a:avLst/>
          </a:prstGeom>
          <a:noFill/>
          <a:ln cap="flat">
            <a:noFill/>
          </a:ln>
        </p:spPr>
      </p:pic>
      <p:pic>
        <p:nvPicPr>
          <p:cNvPr id="17" name="Image 134" descr="Une image contenant assis, table, noir, différent&#10;&#10;Description générée automatiquement">
            <a:extLst>
              <a:ext uri="{FF2B5EF4-FFF2-40B4-BE49-F238E27FC236}">
                <a16:creationId xmlns:a16="http://schemas.microsoft.com/office/drawing/2014/main" id="{313FD831-53A6-4BC0-90F3-C52007C9A91D}"/>
              </a:ext>
            </a:extLst>
          </p:cNvPr>
          <p:cNvPicPr>
            <a:picLocks noChangeAspect="1"/>
          </p:cNvPicPr>
          <p:nvPr/>
        </p:nvPicPr>
        <p:blipFill>
          <a:blip r:embed="rId6"/>
          <a:srcRect l="19095" t="57472" r="73495" b="37542"/>
          <a:stretch>
            <a:fillRect/>
          </a:stretch>
        </p:blipFill>
        <p:spPr>
          <a:xfrm>
            <a:off x="4099849" y="4016703"/>
            <a:ext cx="564623" cy="285000"/>
          </a:xfrm>
          <a:prstGeom prst="rect">
            <a:avLst/>
          </a:prstGeom>
          <a:noFill/>
          <a:ln cap="flat">
            <a:noFill/>
          </a:ln>
        </p:spPr>
      </p:pic>
      <p:pic>
        <p:nvPicPr>
          <p:cNvPr id="18" name="Image 135" descr="Une image contenant assis, table, noir, différent&#10;&#10;Description générée automatiquement">
            <a:extLst>
              <a:ext uri="{FF2B5EF4-FFF2-40B4-BE49-F238E27FC236}">
                <a16:creationId xmlns:a16="http://schemas.microsoft.com/office/drawing/2014/main" id="{EC452539-6761-4BC1-AE2B-7E13FE923193}"/>
              </a:ext>
            </a:extLst>
          </p:cNvPr>
          <p:cNvPicPr>
            <a:picLocks noChangeAspect="1"/>
          </p:cNvPicPr>
          <p:nvPr/>
        </p:nvPicPr>
        <p:blipFill>
          <a:blip r:embed="rId6"/>
          <a:srcRect l="19095" t="57472" r="73495" b="37542"/>
          <a:stretch>
            <a:fillRect/>
          </a:stretch>
        </p:blipFill>
        <p:spPr>
          <a:xfrm>
            <a:off x="4113007" y="4285600"/>
            <a:ext cx="564623" cy="285000"/>
          </a:xfrm>
          <a:prstGeom prst="rect">
            <a:avLst/>
          </a:prstGeom>
          <a:noFill/>
          <a:ln cap="flat">
            <a:noFill/>
          </a:ln>
        </p:spPr>
      </p:pic>
      <p:pic>
        <p:nvPicPr>
          <p:cNvPr id="19" name="Picture 24" descr="Résultat de recherche d'images pour &quot;diablo II Inventory&quot;">
            <a:extLst>
              <a:ext uri="{FF2B5EF4-FFF2-40B4-BE49-F238E27FC236}">
                <a16:creationId xmlns:a16="http://schemas.microsoft.com/office/drawing/2014/main" id="{05598666-3DE0-4B73-937F-2EFE736D8FC6}"/>
              </a:ext>
            </a:extLst>
          </p:cNvPr>
          <p:cNvPicPr>
            <a:picLocks noChangeAspect="1"/>
          </p:cNvPicPr>
          <p:nvPr/>
        </p:nvPicPr>
        <p:blipFill>
          <a:blip r:embed="rId7"/>
          <a:srcRect l="37376" t="23501" r="58937" b="62042"/>
          <a:stretch>
            <a:fillRect/>
          </a:stretch>
        </p:blipFill>
        <p:spPr>
          <a:xfrm>
            <a:off x="3848663" y="3736576"/>
            <a:ext cx="271055" cy="797091"/>
          </a:xfrm>
          <a:prstGeom prst="rect">
            <a:avLst/>
          </a:prstGeom>
          <a:noFill/>
          <a:ln cap="flat">
            <a:noFill/>
          </a:ln>
        </p:spPr>
      </p:pic>
      <p:pic>
        <p:nvPicPr>
          <p:cNvPr id="20" name="Image 138" descr="Une image contenant assis, table, noir, différent&#10;&#10;Description générée automatiquement">
            <a:extLst>
              <a:ext uri="{FF2B5EF4-FFF2-40B4-BE49-F238E27FC236}">
                <a16:creationId xmlns:a16="http://schemas.microsoft.com/office/drawing/2014/main" id="{ED1298EF-456A-43A4-911D-14DF802DD669}"/>
              </a:ext>
            </a:extLst>
          </p:cNvPr>
          <p:cNvPicPr>
            <a:picLocks noChangeAspect="1"/>
          </p:cNvPicPr>
          <p:nvPr/>
        </p:nvPicPr>
        <p:blipFill>
          <a:blip r:embed="rId6"/>
          <a:srcRect l="19095" t="57472" r="73495" b="37542"/>
          <a:stretch>
            <a:fillRect/>
          </a:stretch>
        </p:blipFill>
        <p:spPr>
          <a:xfrm>
            <a:off x="3309451" y="2927689"/>
            <a:ext cx="564623" cy="285000"/>
          </a:xfrm>
          <a:prstGeom prst="rect">
            <a:avLst/>
          </a:prstGeom>
          <a:noFill/>
          <a:ln cap="flat">
            <a:noFill/>
          </a:ln>
        </p:spPr>
      </p:pic>
      <p:pic>
        <p:nvPicPr>
          <p:cNvPr id="21" name="Picture 32" descr="Résultat de recherche d'images pour &quot;diablo II Inventory&quot;">
            <a:extLst>
              <a:ext uri="{FF2B5EF4-FFF2-40B4-BE49-F238E27FC236}">
                <a16:creationId xmlns:a16="http://schemas.microsoft.com/office/drawing/2014/main" id="{AF193B1A-BCE9-40B4-91B5-A3BF17E38693}"/>
              </a:ext>
            </a:extLst>
          </p:cNvPr>
          <p:cNvPicPr>
            <a:picLocks noChangeAspect="1"/>
          </p:cNvPicPr>
          <p:nvPr/>
        </p:nvPicPr>
        <p:blipFill>
          <a:blip r:embed="rId8"/>
          <a:srcRect l="30027" t="62376" r="62562" b="27791"/>
          <a:stretch>
            <a:fillRect/>
          </a:stretch>
        </p:blipFill>
        <p:spPr>
          <a:xfrm>
            <a:off x="2509433" y="4041611"/>
            <a:ext cx="564623" cy="561971"/>
          </a:xfrm>
          <a:prstGeom prst="rect">
            <a:avLst/>
          </a:prstGeom>
          <a:noFill/>
          <a:ln cap="flat">
            <a:noFill/>
          </a:ln>
        </p:spPr>
      </p:pic>
      <p:pic>
        <p:nvPicPr>
          <p:cNvPr id="22" name="Picture 26" descr="Résultat de recherche d'images pour &quot;diablo II Inventory&quot;">
            <a:extLst>
              <a:ext uri="{FF2B5EF4-FFF2-40B4-BE49-F238E27FC236}">
                <a16:creationId xmlns:a16="http://schemas.microsoft.com/office/drawing/2014/main" id="{8B466CA7-EB90-4C03-9D4D-65E57D199875}"/>
              </a:ext>
            </a:extLst>
          </p:cNvPr>
          <p:cNvPicPr>
            <a:picLocks noChangeAspect="1"/>
          </p:cNvPicPr>
          <p:nvPr/>
        </p:nvPicPr>
        <p:blipFill>
          <a:blip r:embed="rId8"/>
          <a:srcRect l="30139" t="43051" r="62451" b="42240"/>
          <a:stretch>
            <a:fillRect/>
          </a:stretch>
        </p:blipFill>
        <p:spPr>
          <a:xfrm>
            <a:off x="3307915" y="3766825"/>
            <a:ext cx="528760" cy="787188"/>
          </a:xfrm>
          <a:prstGeom prst="rect">
            <a:avLst/>
          </a:prstGeom>
          <a:noFill/>
          <a:ln cap="flat">
            <a:noFill/>
          </a:ln>
        </p:spPr>
      </p:pic>
      <p:pic>
        <p:nvPicPr>
          <p:cNvPr id="23" name="Picture 6" descr="Résultat de recherche d'images pour &quot;diablo II Inventory&quot;">
            <a:extLst>
              <a:ext uri="{FF2B5EF4-FFF2-40B4-BE49-F238E27FC236}">
                <a16:creationId xmlns:a16="http://schemas.microsoft.com/office/drawing/2014/main" id="{8AB73BF7-909E-4BBE-86FB-B3CF897FB910}"/>
              </a:ext>
            </a:extLst>
          </p:cNvPr>
          <p:cNvPicPr>
            <a:picLocks noChangeAspect="1"/>
          </p:cNvPicPr>
          <p:nvPr/>
        </p:nvPicPr>
        <p:blipFill>
          <a:blip r:embed="rId5"/>
          <a:srcRect l="77451" t="52228" r="18656" b="32958"/>
          <a:stretch>
            <a:fillRect/>
          </a:stretch>
        </p:blipFill>
        <p:spPr>
          <a:xfrm>
            <a:off x="2485311" y="3204194"/>
            <a:ext cx="284680" cy="812508"/>
          </a:xfrm>
          <a:prstGeom prst="rect">
            <a:avLst/>
          </a:prstGeom>
          <a:noFill/>
          <a:ln cap="flat">
            <a:noFill/>
          </a:ln>
        </p:spPr>
      </p:pic>
      <p:pic>
        <p:nvPicPr>
          <p:cNvPr id="24" name="Picture 8">
            <a:extLst>
              <a:ext uri="{FF2B5EF4-FFF2-40B4-BE49-F238E27FC236}">
                <a16:creationId xmlns:a16="http://schemas.microsoft.com/office/drawing/2014/main" id="{E695109B-991E-4CE9-B326-F89A107E4978}"/>
              </a:ext>
            </a:extLst>
          </p:cNvPr>
          <p:cNvPicPr>
            <a:picLocks noChangeAspect="1"/>
          </p:cNvPicPr>
          <p:nvPr/>
        </p:nvPicPr>
        <p:blipFill>
          <a:blip r:embed="rId9"/>
          <a:srcRect l="79844" t="64949" r="10625" b="22291"/>
          <a:stretch>
            <a:fillRect/>
          </a:stretch>
        </p:blipFill>
        <p:spPr>
          <a:xfrm>
            <a:off x="3317598" y="3241365"/>
            <a:ext cx="515090" cy="517184"/>
          </a:xfrm>
          <a:prstGeom prst="rect">
            <a:avLst/>
          </a:prstGeom>
          <a:noFill/>
          <a:ln cap="flat">
            <a:noFill/>
          </a:ln>
        </p:spPr>
      </p:pic>
      <p:pic>
        <p:nvPicPr>
          <p:cNvPr id="25" name="Picture 34" descr="Résultat de recherche d'images pour &quot;diablo II Inventory&quot;">
            <a:extLst>
              <a:ext uri="{FF2B5EF4-FFF2-40B4-BE49-F238E27FC236}">
                <a16:creationId xmlns:a16="http://schemas.microsoft.com/office/drawing/2014/main" id="{B2A6AF34-960B-4933-8939-6C44991DBCBD}"/>
              </a:ext>
            </a:extLst>
          </p:cNvPr>
          <p:cNvPicPr>
            <a:picLocks noChangeAspect="1"/>
          </p:cNvPicPr>
          <p:nvPr/>
        </p:nvPicPr>
        <p:blipFill>
          <a:blip r:embed="rId8"/>
          <a:srcRect l="11889" t="62426" r="84299" b="27782"/>
          <a:stretch>
            <a:fillRect/>
          </a:stretch>
        </p:blipFill>
        <p:spPr>
          <a:xfrm>
            <a:off x="4350477" y="3474692"/>
            <a:ext cx="290514" cy="559594"/>
          </a:xfrm>
          <a:prstGeom prst="rect">
            <a:avLst/>
          </a:prstGeom>
          <a:noFill/>
          <a:ln cap="flat">
            <a:noFill/>
          </a:ln>
        </p:spPr>
      </p:pic>
      <p:pic>
        <p:nvPicPr>
          <p:cNvPr id="26" name="Picture 20">
            <a:extLst>
              <a:ext uri="{FF2B5EF4-FFF2-40B4-BE49-F238E27FC236}">
                <a16:creationId xmlns:a16="http://schemas.microsoft.com/office/drawing/2014/main" id="{2D01C870-BDED-4109-90E2-5C6802F9C5C3}"/>
              </a:ext>
            </a:extLst>
          </p:cNvPr>
          <p:cNvPicPr>
            <a:picLocks noChangeAspect="1"/>
          </p:cNvPicPr>
          <p:nvPr/>
        </p:nvPicPr>
        <p:blipFill>
          <a:blip r:embed="rId4"/>
          <a:srcRect l="81408" t="52417" r="14873" b="42833"/>
          <a:stretch>
            <a:fillRect/>
          </a:stretch>
        </p:blipFill>
        <p:spPr>
          <a:xfrm>
            <a:off x="3048609" y="3200811"/>
            <a:ext cx="297408" cy="284899"/>
          </a:xfrm>
          <a:prstGeom prst="rect">
            <a:avLst/>
          </a:prstGeom>
          <a:noFill/>
          <a:ln cap="flat">
            <a:noFill/>
          </a:ln>
        </p:spPr>
      </p:pic>
      <p:pic>
        <p:nvPicPr>
          <p:cNvPr id="27" name="Picture 20">
            <a:extLst>
              <a:ext uri="{FF2B5EF4-FFF2-40B4-BE49-F238E27FC236}">
                <a16:creationId xmlns:a16="http://schemas.microsoft.com/office/drawing/2014/main" id="{872B7CDC-B9C9-4E02-A444-08723077FB3B}"/>
              </a:ext>
            </a:extLst>
          </p:cNvPr>
          <p:cNvPicPr>
            <a:picLocks noChangeAspect="1"/>
          </p:cNvPicPr>
          <p:nvPr/>
        </p:nvPicPr>
        <p:blipFill>
          <a:blip r:embed="rId4"/>
          <a:srcRect l="81408" t="52417" r="14873" b="42833"/>
          <a:stretch>
            <a:fillRect/>
          </a:stretch>
        </p:blipFill>
        <p:spPr>
          <a:xfrm>
            <a:off x="3041404" y="3479054"/>
            <a:ext cx="297408" cy="284899"/>
          </a:xfrm>
          <a:prstGeom prst="rect">
            <a:avLst/>
          </a:prstGeom>
          <a:noFill/>
          <a:ln cap="flat">
            <a:noFill/>
          </a:ln>
        </p:spPr>
      </p:pic>
      <p:sp>
        <p:nvSpPr>
          <p:cNvPr id="28" name="TextBox 1">
            <a:extLst>
              <a:ext uri="{FF2B5EF4-FFF2-40B4-BE49-F238E27FC236}">
                <a16:creationId xmlns:a16="http://schemas.microsoft.com/office/drawing/2014/main" id="{C7851BA8-3B2F-487A-B6E9-2040628D6768}"/>
              </a:ext>
            </a:extLst>
          </p:cNvPr>
          <p:cNvSpPr txBox="1"/>
          <p:nvPr/>
        </p:nvSpPr>
        <p:spPr>
          <a:xfrm>
            <a:off x="3588453" y="907304"/>
            <a:ext cx="4919755"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Moyenne</a:t>
            </a:r>
            <a:r>
              <a:rPr lang="fr-FR" sz="2000" b="1" i="0" u="none" strike="noStrike" kern="1200" cap="none" spc="0" baseline="0">
                <a:solidFill>
                  <a:srgbClr val="FF5050"/>
                </a:solidFill>
                <a:uFillTx/>
                <a:latin typeface="Calibri"/>
              </a:rPr>
              <a:t> (3) – Solution 2 en 1 mouvement</a:t>
            </a:r>
          </a:p>
        </p:txBody>
      </p:sp>
      <p:sp>
        <p:nvSpPr>
          <p:cNvPr id="29" name="ZoneTexte 36">
            <a:extLst>
              <a:ext uri="{FF2B5EF4-FFF2-40B4-BE49-F238E27FC236}">
                <a16:creationId xmlns:a16="http://schemas.microsoft.com/office/drawing/2014/main" id="{AC052959-43E0-43F1-9EAE-CFA114527A16}"/>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le carquois vers le bas afin de mettre la culotte à la place. </a:t>
            </a:r>
          </a:p>
        </p:txBody>
      </p:sp>
      <p:grpSp>
        <p:nvGrpSpPr>
          <p:cNvPr id="30" name="Groupe 37">
            <a:extLst>
              <a:ext uri="{FF2B5EF4-FFF2-40B4-BE49-F238E27FC236}">
                <a16:creationId xmlns:a16="http://schemas.microsoft.com/office/drawing/2014/main" id="{B5211AE1-6050-4B96-BBC2-67F84B4BDE1E}"/>
              </a:ext>
            </a:extLst>
          </p:cNvPr>
          <p:cNvGrpSpPr/>
          <p:nvPr/>
        </p:nvGrpSpPr>
        <p:grpSpPr>
          <a:xfrm>
            <a:off x="2509725" y="2890125"/>
            <a:ext cx="858860" cy="586340"/>
            <a:chOff x="2509725" y="2890125"/>
            <a:chExt cx="858860" cy="586340"/>
          </a:xfrm>
        </p:grpSpPr>
        <p:grpSp>
          <p:nvGrpSpPr>
            <p:cNvPr id="31" name="Groupe 38">
              <a:extLst>
                <a:ext uri="{FF2B5EF4-FFF2-40B4-BE49-F238E27FC236}">
                  <a16:creationId xmlns:a16="http://schemas.microsoft.com/office/drawing/2014/main" id="{02341A05-0C1A-42AD-82E1-96E12C1B1EDA}"/>
                </a:ext>
              </a:extLst>
            </p:cNvPr>
            <p:cNvGrpSpPr/>
            <p:nvPr/>
          </p:nvGrpSpPr>
          <p:grpSpPr>
            <a:xfrm>
              <a:off x="2509726" y="2890125"/>
              <a:ext cx="846258" cy="573886"/>
              <a:chOff x="2509726" y="2890125"/>
              <a:chExt cx="846258" cy="573886"/>
            </a:xfrm>
          </p:grpSpPr>
          <p:grpSp>
            <p:nvGrpSpPr>
              <p:cNvPr id="32" name="Groupe 45">
                <a:extLst>
                  <a:ext uri="{FF2B5EF4-FFF2-40B4-BE49-F238E27FC236}">
                    <a16:creationId xmlns:a16="http://schemas.microsoft.com/office/drawing/2014/main" id="{04C3C3A2-A882-4A58-8757-EA6C52225B51}"/>
                  </a:ext>
                </a:extLst>
              </p:cNvPr>
              <p:cNvGrpSpPr/>
              <p:nvPr/>
            </p:nvGrpSpPr>
            <p:grpSpPr>
              <a:xfrm>
                <a:off x="2509726" y="2890125"/>
                <a:ext cx="846258" cy="573886"/>
                <a:chOff x="2509726" y="2890125"/>
                <a:chExt cx="846258" cy="573886"/>
              </a:xfrm>
            </p:grpSpPr>
            <p:pic>
              <p:nvPicPr>
                <p:cNvPr id="33" name="Picture 8">
                  <a:extLst>
                    <a:ext uri="{FF2B5EF4-FFF2-40B4-BE49-F238E27FC236}">
                      <a16:creationId xmlns:a16="http://schemas.microsoft.com/office/drawing/2014/main" id="{2E4D812E-246D-4590-A341-DC890AC8F841}"/>
                    </a:ext>
                  </a:extLst>
                </p:cNvPr>
                <p:cNvPicPr>
                  <a:picLocks noChangeAspect="1"/>
                </p:cNvPicPr>
                <p:nvPr/>
              </p:nvPicPr>
              <p:blipFill>
                <a:blip r:embed="rId9"/>
                <a:srcRect l="57397" t="58884" r="37982" b="34954"/>
                <a:stretch>
                  <a:fillRect/>
                </a:stretch>
              </p:blipFill>
              <p:spPr>
                <a:xfrm>
                  <a:off x="2509726" y="2890125"/>
                  <a:ext cx="294299" cy="294299"/>
                </a:xfrm>
                <a:prstGeom prst="rect">
                  <a:avLst/>
                </a:prstGeom>
                <a:noFill/>
                <a:ln cap="flat">
                  <a:noFill/>
                </a:ln>
              </p:spPr>
            </p:pic>
            <p:pic>
              <p:nvPicPr>
                <p:cNvPr id="34" name="Picture 8">
                  <a:extLst>
                    <a:ext uri="{FF2B5EF4-FFF2-40B4-BE49-F238E27FC236}">
                      <a16:creationId xmlns:a16="http://schemas.microsoft.com/office/drawing/2014/main" id="{A2EBEC56-D2B9-4845-AE78-35902C524F75}"/>
                    </a:ext>
                  </a:extLst>
                </p:cNvPr>
                <p:cNvPicPr>
                  <a:picLocks noChangeAspect="1"/>
                </p:cNvPicPr>
                <p:nvPr/>
              </p:nvPicPr>
              <p:blipFill>
                <a:blip r:embed="rId9"/>
                <a:srcRect l="57397" t="58884" r="37982" b="34954"/>
                <a:stretch>
                  <a:fillRect/>
                </a:stretch>
              </p:blipFill>
              <p:spPr>
                <a:xfrm>
                  <a:off x="2785710" y="2893563"/>
                  <a:ext cx="294299" cy="294299"/>
                </a:xfrm>
                <a:prstGeom prst="rect">
                  <a:avLst/>
                </a:prstGeom>
                <a:noFill/>
                <a:ln cap="flat">
                  <a:noFill/>
                </a:ln>
              </p:spPr>
            </p:pic>
            <p:pic>
              <p:nvPicPr>
                <p:cNvPr id="35" name="Picture 8">
                  <a:extLst>
                    <a:ext uri="{FF2B5EF4-FFF2-40B4-BE49-F238E27FC236}">
                      <a16:creationId xmlns:a16="http://schemas.microsoft.com/office/drawing/2014/main" id="{37360AB2-26CF-41E8-B7D0-1E73DA263880}"/>
                    </a:ext>
                  </a:extLst>
                </p:cNvPr>
                <p:cNvPicPr>
                  <a:picLocks noChangeAspect="1"/>
                </p:cNvPicPr>
                <p:nvPr/>
              </p:nvPicPr>
              <p:blipFill>
                <a:blip r:embed="rId9"/>
                <a:srcRect l="57397" t="58884" r="37982" b="34954"/>
                <a:stretch>
                  <a:fillRect/>
                </a:stretch>
              </p:blipFill>
              <p:spPr>
                <a:xfrm>
                  <a:off x="3061685" y="2893673"/>
                  <a:ext cx="294299" cy="294299"/>
                </a:xfrm>
                <a:prstGeom prst="rect">
                  <a:avLst/>
                </a:prstGeom>
                <a:noFill/>
                <a:ln cap="flat">
                  <a:noFill/>
                </a:ln>
              </p:spPr>
            </p:pic>
            <p:pic>
              <p:nvPicPr>
                <p:cNvPr id="36" name="Picture 8">
                  <a:extLst>
                    <a:ext uri="{FF2B5EF4-FFF2-40B4-BE49-F238E27FC236}">
                      <a16:creationId xmlns:a16="http://schemas.microsoft.com/office/drawing/2014/main" id="{B684282C-94AF-4FBC-B130-09885C6057AB}"/>
                    </a:ext>
                  </a:extLst>
                </p:cNvPr>
                <p:cNvPicPr>
                  <a:picLocks noChangeAspect="1"/>
                </p:cNvPicPr>
                <p:nvPr/>
              </p:nvPicPr>
              <p:blipFill>
                <a:blip r:embed="rId9"/>
                <a:srcRect l="57397" t="58884" r="37982" b="34954"/>
                <a:stretch>
                  <a:fillRect/>
                </a:stretch>
              </p:blipFill>
              <p:spPr>
                <a:xfrm>
                  <a:off x="2785710" y="3169712"/>
                  <a:ext cx="294299" cy="294299"/>
                </a:xfrm>
                <a:prstGeom prst="rect">
                  <a:avLst/>
                </a:prstGeom>
                <a:noFill/>
                <a:ln cap="flat">
                  <a:noFill/>
                </a:ln>
              </p:spPr>
            </p:pic>
          </p:grpSp>
          <p:pic>
            <p:nvPicPr>
              <p:cNvPr id="37" name="Picture 4" descr="Résultat de recherche d'images pour &quot;pantsu png&quot;">
                <a:extLst>
                  <a:ext uri="{FF2B5EF4-FFF2-40B4-BE49-F238E27FC236}">
                    <a16:creationId xmlns:a16="http://schemas.microsoft.com/office/drawing/2014/main" id="{91FB0E29-FF91-4359-8BEF-1AFCD8B4A931}"/>
                  </a:ext>
                </a:extLst>
              </p:cNvPr>
              <p:cNvPicPr>
                <a:picLocks noChangeAspect="1"/>
              </p:cNvPicPr>
              <p:nvPr/>
            </p:nvPicPr>
            <p:blipFill>
              <a:blip r:embed="rId10"/>
              <a:srcRect l="13946" t="22483" r="21374" b="30303"/>
              <a:stretch>
                <a:fillRect/>
              </a:stretch>
            </p:blipFill>
            <p:spPr>
              <a:xfrm>
                <a:off x="2610922" y="2890125"/>
                <a:ext cx="657133" cy="391125"/>
              </a:xfrm>
              <a:prstGeom prst="rect">
                <a:avLst/>
              </a:prstGeom>
              <a:noFill/>
              <a:ln cap="flat">
                <a:noFill/>
              </a:ln>
            </p:spPr>
          </p:pic>
        </p:grpSp>
        <p:grpSp>
          <p:nvGrpSpPr>
            <p:cNvPr id="38" name="Groupe 39">
              <a:extLst>
                <a:ext uri="{FF2B5EF4-FFF2-40B4-BE49-F238E27FC236}">
                  <a16:creationId xmlns:a16="http://schemas.microsoft.com/office/drawing/2014/main" id="{E851773E-6A6E-4753-8080-4AE0C389D4A1}"/>
                </a:ext>
              </a:extLst>
            </p:cNvPr>
            <p:cNvGrpSpPr/>
            <p:nvPr/>
          </p:nvGrpSpPr>
          <p:grpSpPr>
            <a:xfrm>
              <a:off x="2509725" y="2890126"/>
              <a:ext cx="858860" cy="586339"/>
              <a:chOff x="2509725" y="2890126"/>
              <a:chExt cx="858860" cy="586339"/>
            </a:xfrm>
          </p:grpSpPr>
          <p:cxnSp>
            <p:nvCxnSpPr>
              <p:cNvPr id="39" name="Connecteur : en angle 40">
                <a:extLst>
                  <a:ext uri="{FF2B5EF4-FFF2-40B4-BE49-F238E27FC236}">
                    <a16:creationId xmlns:a16="http://schemas.microsoft.com/office/drawing/2014/main" id="{3A7767E2-AA44-4D80-B1EC-3AC4ABC84381}"/>
                  </a:ext>
                </a:extLst>
              </p:cNvPr>
              <p:cNvCxnSpPr/>
              <p:nvPr/>
            </p:nvCxnSpPr>
            <p:spPr>
              <a:xfrm rot="10799991">
                <a:off x="2509725" y="3184424"/>
                <a:ext cx="564560" cy="292041"/>
              </a:xfrm>
              <a:prstGeom prst="bentConnector3">
                <a:avLst/>
              </a:prstGeom>
              <a:noFill/>
              <a:ln w="38103" cap="flat">
                <a:solidFill>
                  <a:srgbClr val="C32727"/>
                </a:solidFill>
                <a:prstDash val="solid"/>
                <a:miter/>
              </a:ln>
            </p:spPr>
          </p:cxnSp>
          <p:cxnSp>
            <p:nvCxnSpPr>
              <p:cNvPr id="40" name="Connecteur : en angle 41">
                <a:extLst>
                  <a:ext uri="{FF2B5EF4-FFF2-40B4-BE49-F238E27FC236}">
                    <a16:creationId xmlns:a16="http://schemas.microsoft.com/office/drawing/2014/main" id="{71C015CE-AEFB-46F5-AE99-92C7E41A3E42}"/>
                  </a:ext>
                </a:extLst>
              </p:cNvPr>
              <p:cNvCxnSpPr/>
              <p:nvPr/>
            </p:nvCxnSpPr>
            <p:spPr>
              <a:xfrm flipV="1">
                <a:off x="3074285" y="3203326"/>
                <a:ext cx="294300" cy="264353"/>
              </a:xfrm>
              <a:prstGeom prst="bentConnector3">
                <a:avLst/>
              </a:prstGeom>
              <a:noFill/>
              <a:ln w="38103" cap="flat">
                <a:solidFill>
                  <a:srgbClr val="C32727"/>
                </a:solidFill>
                <a:prstDash val="solid"/>
                <a:miter/>
              </a:ln>
            </p:spPr>
          </p:cxnSp>
          <p:cxnSp>
            <p:nvCxnSpPr>
              <p:cNvPr id="41" name="Connecteur droit 42">
                <a:extLst>
                  <a:ext uri="{FF2B5EF4-FFF2-40B4-BE49-F238E27FC236}">
                    <a16:creationId xmlns:a16="http://schemas.microsoft.com/office/drawing/2014/main" id="{8756F06F-3DD6-4345-B7B6-F9D19EC77170}"/>
                  </a:ext>
                </a:extLst>
              </p:cNvPr>
              <p:cNvCxnSpPr/>
              <p:nvPr/>
            </p:nvCxnSpPr>
            <p:spPr>
              <a:xfrm rot="10799991">
                <a:off x="2509726" y="2890126"/>
                <a:ext cx="0" cy="294300"/>
              </a:xfrm>
              <a:prstGeom prst="straightConnector1">
                <a:avLst/>
              </a:prstGeom>
              <a:noFill/>
              <a:ln w="38103" cap="flat">
                <a:solidFill>
                  <a:srgbClr val="C32727"/>
                </a:solidFill>
                <a:prstDash val="solid"/>
                <a:miter/>
              </a:ln>
            </p:spPr>
          </p:cxnSp>
          <p:cxnSp>
            <p:nvCxnSpPr>
              <p:cNvPr id="42" name="Connecteur droit 43">
                <a:extLst>
                  <a:ext uri="{FF2B5EF4-FFF2-40B4-BE49-F238E27FC236}">
                    <a16:creationId xmlns:a16="http://schemas.microsoft.com/office/drawing/2014/main" id="{26CF266C-2985-47F9-B323-A331EE877A4D}"/>
                  </a:ext>
                </a:extLst>
              </p:cNvPr>
              <p:cNvCxnSpPr/>
              <p:nvPr/>
            </p:nvCxnSpPr>
            <p:spPr>
              <a:xfrm rot="10799991" flipH="1" flipV="1">
                <a:off x="2509725" y="2899571"/>
                <a:ext cx="851727" cy="11704"/>
              </a:xfrm>
              <a:prstGeom prst="straightConnector1">
                <a:avLst/>
              </a:prstGeom>
              <a:noFill/>
              <a:ln w="38103" cap="flat">
                <a:solidFill>
                  <a:srgbClr val="C32727"/>
                </a:solidFill>
                <a:prstDash val="solid"/>
                <a:miter/>
              </a:ln>
            </p:spPr>
          </p:cxnSp>
          <p:cxnSp>
            <p:nvCxnSpPr>
              <p:cNvPr id="43" name="Connecteur droit 44">
                <a:extLst>
                  <a:ext uri="{FF2B5EF4-FFF2-40B4-BE49-F238E27FC236}">
                    <a16:creationId xmlns:a16="http://schemas.microsoft.com/office/drawing/2014/main" id="{EE22DB8A-737B-4130-97A5-E27954F84118}"/>
                  </a:ext>
                </a:extLst>
              </p:cNvPr>
              <p:cNvCxnSpPr/>
              <p:nvPr/>
            </p:nvCxnSpPr>
            <p:spPr>
              <a:xfrm rot="10799975" flipV="1">
                <a:off x="3361453" y="2890126"/>
                <a:ext cx="4188" cy="294300"/>
              </a:xfrm>
              <a:prstGeom prst="straightConnector1">
                <a:avLst/>
              </a:prstGeom>
              <a:noFill/>
              <a:ln w="38103" cap="flat">
                <a:solidFill>
                  <a:srgbClr val="C32727"/>
                </a:solidFill>
                <a:prstDash val="solid"/>
                <a:miter/>
              </a:ln>
            </p:spPr>
          </p:cxnSp>
        </p:grpSp>
      </p:grpSp>
      <p:sp>
        <p:nvSpPr>
          <p:cNvPr id="44" name="Rectangle 10">
            <a:extLst>
              <a:ext uri="{FF2B5EF4-FFF2-40B4-BE49-F238E27FC236}">
                <a16:creationId xmlns:a16="http://schemas.microsoft.com/office/drawing/2014/main" id="{76ED1487-7DAF-4BA3-B73D-3BFA8D5878E8}"/>
              </a:ext>
            </a:extLst>
          </p:cNvPr>
          <p:cNvSpPr/>
          <p:nvPr/>
        </p:nvSpPr>
        <p:spPr>
          <a:xfrm>
            <a:off x="3047219" y="3765270"/>
            <a:ext cx="244364" cy="830723"/>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45" name="Picture 8" descr="Résultat de recherche d'images pour &quot;fire png&quot;">
            <a:extLst>
              <a:ext uri="{FF2B5EF4-FFF2-40B4-BE49-F238E27FC236}">
                <a16:creationId xmlns:a16="http://schemas.microsoft.com/office/drawing/2014/main" id="{417E934A-5CB2-45C8-83AD-A6F45BC2D37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4474FCAE-3A7E-4052-8D2C-04E30364983A}"/>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31">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AE80E39C-8888-4AF7-968E-AD6B260F54DA}"/>
              </a:ext>
            </a:extLst>
          </p:cNvPr>
          <p:cNvSpPr txBox="1"/>
          <p:nvPr/>
        </p:nvSpPr>
        <p:spPr>
          <a:xfrm>
            <a:off x="1343019" y="2151730"/>
            <a:ext cx="9505956" cy="2554540"/>
          </a:xfrm>
          <a:prstGeom prst="rect">
            <a:avLst/>
          </a:prstGeom>
          <a:noFill/>
          <a:ln cap="flat">
            <a:noFill/>
          </a:ln>
        </p:spPr>
        <p:txBody>
          <a:bodyPr vert="horz" wrap="square" lIns="91440" tIns="45720" rIns="91440" bIns="45720" anchor="t" anchorCtr="0" compatLnSpc="1">
            <a:spAutoFit/>
          </a:bodyPr>
          <a:lstStyle/>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La vue du jeu est découpée en 4 éléments : </a:t>
            </a:r>
          </a:p>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 Le </a:t>
            </a:r>
            <a:r>
              <a:rPr lang="fr-FR" sz="2000" b="1" i="0" u="none" strike="noStrike" kern="1200" cap="none" spc="0" baseline="0" dirty="0">
                <a:solidFill>
                  <a:srgbClr val="FF5050"/>
                </a:solidFill>
                <a:uFillTx/>
                <a:latin typeface="Calibri"/>
              </a:rPr>
              <a:t>fond</a:t>
            </a:r>
            <a:r>
              <a:rPr lang="fr-FR" sz="2000" b="0" i="0" u="none" strike="noStrike" kern="1200" cap="none" spc="0" baseline="0" dirty="0">
                <a:solidFill>
                  <a:srgbClr val="FF5050"/>
                </a:solidFill>
                <a:uFillTx/>
                <a:latin typeface="Calibri"/>
              </a:rPr>
              <a:t>, légèrement animé.</a:t>
            </a:r>
          </a:p>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 Les </a:t>
            </a:r>
            <a:r>
              <a:rPr lang="fr-FR" sz="2000" b="1" i="0" u="none" strike="noStrike" kern="1200" cap="none" spc="0" baseline="0" dirty="0">
                <a:solidFill>
                  <a:srgbClr val="FF5050"/>
                </a:solidFill>
                <a:uFillTx/>
                <a:latin typeface="Calibri"/>
              </a:rPr>
              <a:t>deux inventaires</a:t>
            </a:r>
            <a:r>
              <a:rPr lang="fr-FR" sz="2000" b="0" i="0" u="none" strike="noStrike" kern="1200" cap="none" spc="0" baseline="0" dirty="0">
                <a:solidFill>
                  <a:srgbClr val="FF5050"/>
                </a:solidFill>
                <a:uFillTx/>
                <a:latin typeface="Calibri"/>
              </a:rPr>
              <a:t>, fixes, par-dessus le fond :</a:t>
            </a:r>
          </a:p>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 L’inventaire de gauche </a:t>
            </a:r>
            <a:r>
              <a:rPr lang="fr-FR" sz="2000" b="0" i="1" u="none" strike="noStrike" kern="1200" cap="none" spc="0" baseline="0" dirty="0">
                <a:solidFill>
                  <a:srgbClr val="FF5050"/>
                </a:solidFill>
                <a:uFillTx/>
                <a:latin typeface="Calibri"/>
              </a:rPr>
              <a:t>(Possède divers objets qui empêchent le joueur de looter 		   l’item)</a:t>
            </a:r>
            <a:r>
              <a:rPr lang="fr-FR" sz="2000" b="0" i="0" u="none" strike="noStrike" kern="1200" cap="none" spc="0" baseline="0" dirty="0">
                <a:solidFill>
                  <a:srgbClr val="FF5050"/>
                </a:solidFill>
                <a:uFillTx/>
                <a:latin typeface="Calibri"/>
              </a:rPr>
              <a:t>.</a:t>
            </a:r>
          </a:p>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 L’inventaire de droite   </a:t>
            </a:r>
            <a:r>
              <a:rPr lang="fr-FR" sz="2000" b="0" i="1" u="none" strike="noStrike" kern="1200" cap="none" spc="0" baseline="0" dirty="0">
                <a:solidFill>
                  <a:srgbClr val="FF5050"/>
                </a:solidFill>
                <a:uFillTx/>
                <a:latin typeface="Calibri"/>
              </a:rPr>
              <a:t>(Possède l’item à glisser dans l’inventaire de gauche).</a:t>
            </a:r>
          </a:p>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 Les </a:t>
            </a:r>
            <a:r>
              <a:rPr lang="fr-FR" sz="2000" b="1" i="0" u="none" strike="noStrike" kern="1200" cap="none" spc="0" baseline="0" dirty="0">
                <a:solidFill>
                  <a:srgbClr val="FF5050"/>
                </a:solidFill>
                <a:uFillTx/>
                <a:latin typeface="Calibri"/>
              </a:rPr>
              <a:t>items</a:t>
            </a:r>
            <a:r>
              <a:rPr lang="fr-FR" sz="2000" b="0" i="0" u="none" strike="noStrike" kern="1200" cap="none" spc="0" baseline="0" dirty="0">
                <a:solidFill>
                  <a:srgbClr val="FF5050"/>
                </a:solidFill>
                <a:uFillTx/>
                <a:latin typeface="Calibri"/>
              </a:rPr>
              <a:t> qui sont les seuls éléments à pouvoir être déplacés.</a:t>
            </a:r>
          </a:p>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 Le </a:t>
            </a:r>
            <a:r>
              <a:rPr lang="fr-FR" sz="2000" b="1" i="0" u="none" strike="noStrike" kern="1200" cap="none" spc="0" baseline="0" dirty="0">
                <a:solidFill>
                  <a:srgbClr val="FF5050"/>
                </a:solidFill>
                <a:uFillTx/>
                <a:latin typeface="Calibri"/>
              </a:rPr>
              <a:t>curseur de la souris </a:t>
            </a:r>
            <a:r>
              <a:rPr lang="fr-FR" sz="2000" b="0" i="0" u="none" strike="noStrike" kern="1200" cap="none" spc="0" baseline="0" dirty="0">
                <a:solidFill>
                  <a:srgbClr val="FF5050"/>
                </a:solidFill>
                <a:uFillTx/>
                <a:latin typeface="Calibri"/>
              </a:rPr>
              <a:t>qui est remplacé par une main.</a:t>
            </a:r>
          </a:p>
        </p:txBody>
      </p:sp>
      <p:pic>
        <p:nvPicPr>
          <p:cNvPr id="3" name="Picture 4" descr="ABCDEFGHIJKLMNOPQRSTUVWXYZ">
            <a:extLst>
              <a:ext uri="{FF2B5EF4-FFF2-40B4-BE49-F238E27FC236}">
                <a16:creationId xmlns:a16="http://schemas.microsoft.com/office/drawing/2014/main" id="{09CA31CC-66D3-4A45-BDE5-BE38E8A30965}"/>
              </a:ext>
            </a:extLst>
          </p:cNvPr>
          <p:cNvPicPr>
            <a:picLocks noChangeAspect="1"/>
          </p:cNvPicPr>
          <p:nvPr/>
        </p:nvPicPr>
        <p:blipFill>
          <a:blip r:embed="rId2"/>
          <a:srcRect/>
          <a:stretch>
            <a:fillRect/>
          </a:stretch>
        </p:blipFill>
        <p:spPr>
          <a:xfrm>
            <a:off x="4615863" y="340632"/>
            <a:ext cx="2960269" cy="359240"/>
          </a:xfrm>
          <a:prstGeom prst="rect">
            <a:avLst/>
          </a:prstGeom>
          <a:noFill/>
          <a:ln cap="flat">
            <a:noFill/>
          </a:ln>
        </p:spPr>
      </p:pic>
      <p:sp>
        <p:nvSpPr>
          <p:cNvPr id="4" name="TextBox 1">
            <a:extLst>
              <a:ext uri="{FF2B5EF4-FFF2-40B4-BE49-F238E27FC236}">
                <a16:creationId xmlns:a16="http://schemas.microsoft.com/office/drawing/2014/main" id="{BB81B7CE-55A9-4AF8-B72F-AEDA0F8B789F}"/>
              </a:ext>
            </a:extLst>
          </p:cNvPr>
          <p:cNvSpPr txBox="1"/>
          <p:nvPr/>
        </p:nvSpPr>
        <p:spPr>
          <a:xfrm>
            <a:off x="0" y="923333"/>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VUE EN JEU</a:t>
            </a:r>
            <a:endParaRPr lang="fr-FR" sz="2000" b="1" i="0" u="none" strike="noStrike" kern="1200" cap="none" spc="0" baseline="0">
              <a:solidFill>
                <a:srgbClr val="FF5050"/>
              </a:solidFill>
              <a:uFillTx/>
              <a:latin typeface="Calibri"/>
            </a:endParaRPr>
          </a:p>
        </p:txBody>
      </p:sp>
      <p:pic>
        <p:nvPicPr>
          <p:cNvPr id="5" name="Picture 8" descr="Résultat de recherche d'images pour &quot;fire png&quot;">
            <a:extLst>
              <a:ext uri="{FF2B5EF4-FFF2-40B4-BE49-F238E27FC236}">
                <a16:creationId xmlns:a16="http://schemas.microsoft.com/office/drawing/2014/main" id="{B32AD4B5-AAA4-4F6F-B842-35D3B54F8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1971DC0-06C7-42FB-86A3-3A6AFE211A0B}"/>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4" action="ppaction://hlinksldjump"/>
              </a:rPr>
              <a:t>Sommaire</a:t>
            </a:r>
            <a:endParaRPr lang="fr-FR" dirty="0">
              <a:solidFill>
                <a:srgbClr val="FF505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116">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3D6E6479-64C0-444B-AA9A-7EB37D1CB0EF}"/>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DD772E58-7471-4321-AC74-36D7F66F816F}"/>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04C3787F-F54A-4465-9913-B791DD8F347B}"/>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9D903946-8935-4EF8-AD82-3835EA2C67BF}"/>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0743EE08-75C7-4537-B6E3-901C4685D34B}"/>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513B6440-C7E9-48DD-B3BF-4AA327B2C41D}"/>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B0FE851B-16A7-44CD-A98F-94A06C0EE050}"/>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4A4BBFEF-1643-4609-887A-8D7DBB6E785C}"/>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999ADC36-B31C-4111-ABF9-4E4BC7037CF4}"/>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FBB5E992-10FC-435A-ABCF-0E4476F85369}"/>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007C8D80-EB15-4CD1-8135-F490E07CD34B}"/>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sp>
        <p:nvSpPr>
          <p:cNvPr id="13" name="Rectangle 118">
            <a:extLst>
              <a:ext uri="{FF2B5EF4-FFF2-40B4-BE49-F238E27FC236}">
                <a16:creationId xmlns:a16="http://schemas.microsoft.com/office/drawing/2014/main" id="{EF8C74D7-0366-41EE-86A5-C4C757CC303B}"/>
              </a:ext>
            </a:extLst>
          </p:cNvPr>
          <p:cNvSpPr/>
          <p:nvPr/>
        </p:nvSpPr>
        <p:spPr>
          <a:xfrm>
            <a:off x="2223491" y="2922276"/>
            <a:ext cx="290797"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4" name="Rectangle 124">
            <a:extLst>
              <a:ext uri="{FF2B5EF4-FFF2-40B4-BE49-F238E27FC236}">
                <a16:creationId xmlns:a16="http://schemas.microsoft.com/office/drawing/2014/main" id="{2A07E008-F734-4EF9-9E40-3A06E54B4D50}"/>
              </a:ext>
            </a:extLst>
          </p:cNvPr>
          <p:cNvSpPr/>
          <p:nvPr/>
        </p:nvSpPr>
        <p:spPr>
          <a:xfrm>
            <a:off x="4654835" y="2922276"/>
            <a:ext cx="290248"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5" name="Picture 26">
            <a:extLst>
              <a:ext uri="{FF2B5EF4-FFF2-40B4-BE49-F238E27FC236}">
                <a16:creationId xmlns:a16="http://schemas.microsoft.com/office/drawing/2014/main" id="{CA06E109-6D6E-478E-B678-6F32367D6ADC}"/>
              </a:ext>
            </a:extLst>
          </p:cNvPr>
          <p:cNvPicPr>
            <a:picLocks noChangeAspect="1"/>
          </p:cNvPicPr>
          <p:nvPr/>
        </p:nvPicPr>
        <p:blipFill>
          <a:blip r:embed="rId4"/>
          <a:srcRect l="84881" t="32751" r="11312" b="52250"/>
          <a:stretch>
            <a:fillRect/>
          </a:stretch>
        </p:blipFill>
        <p:spPr>
          <a:xfrm>
            <a:off x="2754565" y="2898282"/>
            <a:ext cx="290047" cy="857250"/>
          </a:xfrm>
          <a:prstGeom prst="rect">
            <a:avLst/>
          </a:prstGeom>
          <a:noFill/>
          <a:ln cap="flat">
            <a:noFill/>
          </a:ln>
        </p:spPr>
      </p:pic>
      <p:pic>
        <p:nvPicPr>
          <p:cNvPr id="16" name="Picture 2" descr="Résultat de recherche d'images pour &quot;diablo II Inventory&quot;">
            <a:extLst>
              <a:ext uri="{FF2B5EF4-FFF2-40B4-BE49-F238E27FC236}">
                <a16:creationId xmlns:a16="http://schemas.microsoft.com/office/drawing/2014/main" id="{51D58F76-6A9A-4FAC-BFE3-32CC5283D493}"/>
              </a:ext>
            </a:extLst>
          </p:cNvPr>
          <p:cNvPicPr>
            <a:picLocks noChangeAspect="1"/>
          </p:cNvPicPr>
          <p:nvPr/>
        </p:nvPicPr>
        <p:blipFill>
          <a:blip r:embed="rId5"/>
          <a:srcRect l="19172" t="23660" r="73418" b="66465"/>
          <a:stretch>
            <a:fillRect/>
          </a:stretch>
        </p:blipFill>
        <p:spPr>
          <a:xfrm>
            <a:off x="4106232" y="2938863"/>
            <a:ext cx="564623" cy="564358"/>
          </a:xfrm>
          <a:prstGeom prst="rect">
            <a:avLst/>
          </a:prstGeom>
          <a:noFill/>
          <a:ln cap="flat">
            <a:noFill/>
          </a:ln>
        </p:spPr>
      </p:pic>
      <p:pic>
        <p:nvPicPr>
          <p:cNvPr id="17" name="Image 134" descr="Une image contenant assis, table, noir, différent&#10;&#10;Description générée automatiquement">
            <a:extLst>
              <a:ext uri="{FF2B5EF4-FFF2-40B4-BE49-F238E27FC236}">
                <a16:creationId xmlns:a16="http://schemas.microsoft.com/office/drawing/2014/main" id="{307632FF-4458-4593-AD42-1BB7B4652548}"/>
              </a:ext>
            </a:extLst>
          </p:cNvPr>
          <p:cNvPicPr>
            <a:picLocks noChangeAspect="1"/>
          </p:cNvPicPr>
          <p:nvPr/>
        </p:nvPicPr>
        <p:blipFill>
          <a:blip r:embed="rId6"/>
          <a:srcRect l="19095" t="57472" r="73495" b="37542"/>
          <a:stretch>
            <a:fillRect/>
          </a:stretch>
        </p:blipFill>
        <p:spPr>
          <a:xfrm>
            <a:off x="4099849" y="4016703"/>
            <a:ext cx="564623" cy="285000"/>
          </a:xfrm>
          <a:prstGeom prst="rect">
            <a:avLst/>
          </a:prstGeom>
          <a:noFill/>
          <a:ln cap="flat">
            <a:noFill/>
          </a:ln>
        </p:spPr>
      </p:pic>
      <p:pic>
        <p:nvPicPr>
          <p:cNvPr id="18" name="Image 135" descr="Une image contenant assis, table, noir, différent&#10;&#10;Description générée automatiquement">
            <a:extLst>
              <a:ext uri="{FF2B5EF4-FFF2-40B4-BE49-F238E27FC236}">
                <a16:creationId xmlns:a16="http://schemas.microsoft.com/office/drawing/2014/main" id="{3582B3A6-8368-479C-9220-172D249F9F37}"/>
              </a:ext>
            </a:extLst>
          </p:cNvPr>
          <p:cNvPicPr>
            <a:picLocks noChangeAspect="1"/>
          </p:cNvPicPr>
          <p:nvPr/>
        </p:nvPicPr>
        <p:blipFill>
          <a:blip r:embed="rId6"/>
          <a:srcRect l="19095" t="57472" r="73495" b="37542"/>
          <a:stretch>
            <a:fillRect/>
          </a:stretch>
        </p:blipFill>
        <p:spPr>
          <a:xfrm>
            <a:off x="4113007" y="4285600"/>
            <a:ext cx="564623" cy="285000"/>
          </a:xfrm>
          <a:prstGeom prst="rect">
            <a:avLst/>
          </a:prstGeom>
          <a:noFill/>
          <a:ln cap="flat">
            <a:noFill/>
          </a:ln>
        </p:spPr>
      </p:pic>
      <p:pic>
        <p:nvPicPr>
          <p:cNvPr id="19" name="Picture 24" descr="Résultat de recherche d'images pour &quot;diablo II Inventory&quot;">
            <a:extLst>
              <a:ext uri="{FF2B5EF4-FFF2-40B4-BE49-F238E27FC236}">
                <a16:creationId xmlns:a16="http://schemas.microsoft.com/office/drawing/2014/main" id="{ACEFFD10-409E-4FFD-826E-801751D98FFB}"/>
              </a:ext>
            </a:extLst>
          </p:cNvPr>
          <p:cNvPicPr>
            <a:picLocks noChangeAspect="1"/>
          </p:cNvPicPr>
          <p:nvPr/>
        </p:nvPicPr>
        <p:blipFill>
          <a:blip r:embed="rId7"/>
          <a:srcRect l="37376" t="23501" r="58937" b="62042"/>
          <a:stretch>
            <a:fillRect/>
          </a:stretch>
        </p:blipFill>
        <p:spPr>
          <a:xfrm>
            <a:off x="3858063" y="2955496"/>
            <a:ext cx="271055" cy="797091"/>
          </a:xfrm>
          <a:prstGeom prst="rect">
            <a:avLst/>
          </a:prstGeom>
          <a:noFill/>
          <a:ln cap="flat">
            <a:noFill/>
          </a:ln>
        </p:spPr>
      </p:pic>
      <p:pic>
        <p:nvPicPr>
          <p:cNvPr id="20" name="Image 138" descr="Une image contenant assis, table, noir, différent&#10;&#10;Description générée automatiquement">
            <a:extLst>
              <a:ext uri="{FF2B5EF4-FFF2-40B4-BE49-F238E27FC236}">
                <a16:creationId xmlns:a16="http://schemas.microsoft.com/office/drawing/2014/main" id="{BA0D51E6-5565-445F-B534-13C3494C6015}"/>
              </a:ext>
            </a:extLst>
          </p:cNvPr>
          <p:cNvPicPr>
            <a:picLocks noChangeAspect="1"/>
          </p:cNvPicPr>
          <p:nvPr/>
        </p:nvPicPr>
        <p:blipFill>
          <a:blip r:embed="rId6"/>
          <a:srcRect l="19095" t="57472" r="73495" b="37542"/>
          <a:stretch>
            <a:fillRect/>
          </a:stretch>
        </p:blipFill>
        <p:spPr>
          <a:xfrm>
            <a:off x="3309451" y="2927689"/>
            <a:ext cx="564623" cy="285000"/>
          </a:xfrm>
          <a:prstGeom prst="rect">
            <a:avLst/>
          </a:prstGeom>
          <a:noFill/>
          <a:ln cap="flat">
            <a:noFill/>
          </a:ln>
        </p:spPr>
      </p:pic>
      <p:pic>
        <p:nvPicPr>
          <p:cNvPr id="21" name="Picture 32" descr="Résultat de recherche d'images pour &quot;diablo II Inventory&quot;">
            <a:extLst>
              <a:ext uri="{FF2B5EF4-FFF2-40B4-BE49-F238E27FC236}">
                <a16:creationId xmlns:a16="http://schemas.microsoft.com/office/drawing/2014/main" id="{818BE5DA-DFCA-4534-B6BF-E41B9AB5C9BD}"/>
              </a:ext>
            </a:extLst>
          </p:cNvPr>
          <p:cNvPicPr>
            <a:picLocks noChangeAspect="1"/>
          </p:cNvPicPr>
          <p:nvPr/>
        </p:nvPicPr>
        <p:blipFill>
          <a:blip r:embed="rId8"/>
          <a:srcRect l="30027" t="62376" r="62562" b="27791"/>
          <a:stretch>
            <a:fillRect/>
          </a:stretch>
        </p:blipFill>
        <p:spPr>
          <a:xfrm>
            <a:off x="2509433" y="4041611"/>
            <a:ext cx="564623" cy="561971"/>
          </a:xfrm>
          <a:prstGeom prst="rect">
            <a:avLst/>
          </a:prstGeom>
          <a:noFill/>
          <a:ln cap="flat">
            <a:noFill/>
          </a:ln>
        </p:spPr>
      </p:pic>
      <p:pic>
        <p:nvPicPr>
          <p:cNvPr id="22" name="Picture 26" descr="Résultat de recherche d'images pour &quot;diablo II Inventory&quot;">
            <a:extLst>
              <a:ext uri="{FF2B5EF4-FFF2-40B4-BE49-F238E27FC236}">
                <a16:creationId xmlns:a16="http://schemas.microsoft.com/office/drawing/2014/main" id="{860BA4D5-31F1-4964-A78B-F2D4D3B1D6AA}"/>
              </a:ext>
            </a:extLst>
          </p:cNvPr>
          <p:cNvPicPr>
            <a:picLocks noChangeAspect="1"/>
          </p:cNvPicPr>
          <p:nvPr/>
        </p:nvPicPr>
        <p:blipFill>
          <a:blip r:embed="rId8"/>
          <a:srcRect l="30139" t="43051" r="62451" b="42240"/>
          <a:stretch>
            <a:fillRect/>
          </a:stretch>
        </p:blipFill>
        <p:spPr>
          <a:xfrm>
            <a:off x="3048719" y="3758321"/>
            <a:ext cx="528760" cy="787188"/>
          </a:xfrm>
          <a:prstGeom prst="rect">
            <a:avLst/>
          </a:prstGeom>
          <a:noFill/>
          <a:ln cap="flat">
            <a:noFill/>
          </a:ln>
        </p:spPr>
      </p:pic>
      <p:pic>
        <p:nvPicPr>
          <p:cNvPr id="23" name="Picture 6" descr="Résultat de recherche d'images pour &quot;diablo II Inventory&quot;">
            <a:extLst>
              <a:ext uri="{FF2B5EF4-FFF2-40B4-BE49-F238E27FC236}">
                <a16:creationId xmlns:a16="http://schemas.microsoft.com/office/drawing/2014/main" id="{53FDAEED-9C7E-4DC9-BC08-D1699C4A5762}"/>
              </a:ext>
            </a:extLst>
          </p:cNvPr>
          <p:cNvPicPr>
            <a:picLocks noChangeAspect="1"/>
          </p:cNvPicPr>
          <p:nvPr/>
        </p:nvPicPr>
        <p:blipFill>
          <a:blip r:embed="rId5"/>
          <a:srcRect l="77451" t="52228" r="18656" b="32958"/>
          <a:stretch>
            <a:fillRect/>
          </a:stretch>
        </p:blipFill>
        <p:spPr>
          <a:xfrm>
            <a:off x="2485311" y="3204194"/>
            <a:ext cx="284680" cy="812508"/>
          </a:xfrm>
          <a:prstGeom prst="rect">
            <a:avLst/>
          </a:prstGeom>
          <a:noFill/>
          <a:ln cap="flat">
            <a:noFill/>
          </a:ln>
        </p:spPr>
      </p:pic>
      <p:pic>
        <p:nvPicPr>
          <p:cNvPr id="24" name="Picture 8">
            <a:extLst>
              <a:ext uri="{FF2B5EF4-FFF2-40B4-BE49-F238E27FC236}">
                <a16:creationId xmlns:a16="http://schemas.microsoft.com/office/drawing/2014/main" id="{6A226ACE-D44F-4B48-BD96-E1B9319D37B6}"/>
              </a:ext>
            </a:extLst>
          </p:cNvPr>
          <p:cNvPicPr>
            <a:picLocks noChangeAspect="1"/>
          </p:cNvPicPr>
          <p:nvPr/>
        </p:nvPicPr>
        <p:blipFill>
          <a:blip r:embed="rId9"/>
          <a:srcRect l="79844" t="64949" r="10625" b="22291"/>
          <a:stretch>
            <a:fillRect/>
          </a:stretch>
        </p:blipFill>
        <p:spPr>
          <a:xfrm>
            <a:off x="3317598" y="3241365"/>
            <a:ext cx="515090" cy="517184"/>
          </a:xfrm>
          <a:prstGeom prst="rect">
            <a:avLst/>
          </a:prstGeom>
          <a:noFill/>
          <a:ln cap="flat">
            <a:noFill/>
          </a:ln>
        </p:spPr>
      </p:pic>
      <p:pic>
        <p:nvPicPr>
          <p:cNvPr id="25" name="Picture 34" descr="Résultat de recherche d'images pour &quot;diablo II Inventory&quot;">
            <a:extLst>
              <a:ext uri="{FF2B5EF4-FFF2-40B4-BE49-F238E27FC236}">
                <a16:creationId xmlns:a16="http://schemas.microsoft.com/office/drawing/2014/main" id="{40695497-D869-44A7-ACB1-C50C246BCDB6}"/>
              </a:ext>
            </a:extLst>
          </p:cNvPr>
          <p:cNvPicPr>
            <a:picLocks noChangeAspect="1"/>
          </p:cNvPicPr>
          <p:nvPr/>
        </p:nvPicPr>
        <p:blipFill>
          <a:blip r:embed="rId8"/>
          <a:srcRect l="11889" t="62426" r="84299" b="27782"/>
          <a:stretch>
            <a:fillRect/>
          </a:stretch>
        </p:blipFill>
        <p:spPr>
          <a:xfrm>
            <a:off x="4350477" y="3474692"/>
            <a:ext cx="290514" cy="559594"/>
          </a:xfrm>
          <a:prstGeom prst="rect">
            <a:avLst/>
          </a:prstGeom>
          <a:noFill/>
          <a:ln cap="flat">
            <a:noFill/>
          </a:ln>
        </p:spPr>
      </p:pic>
      <p:pic>
        <p:nvPicPr>
          <p:cNvPr id="26" name="Picture 20">
            <a:extLst>
              <a:ext uri="{FF2B5EF4-FFF2-40B4-BE49-F238E27FC236}">
                <a16:creationId xmlns:a16="http://schemas.microsoft.com/office/drawing/2014/main" id="{AD292D80-7934-42F2-BE36-00A4C1BA3B38}"/>
              </a:ext>
            </a:extLst>
          </p:cNvPr>
          <p:cNvPicPr>
            <a:picLocks noChangeAspect="1"/>
          </p:cNvPicPr>
          <p:nvPr/>
        </p:nvPicPr>
        <p:blipFill>
          <a:blip r:embed="rId4"/>
          <a:srcRect l="81408" t="52417" r="14873" b="42833"/>
          <a:stretch>
            <a:fillRect/>
          </a:stretch>
        </p:blipFill>
        <p:spPr>
          <a:xfrm>
            <a:off x="3048609" y="3200811"/>
            <a:ext cx="297408" cy="284899"/>
          </a:xfrm>
          <a:prstGeom prst="rect">
            <a:avLst/>
          </a:prstGeom>
          <a:noFill/>
          <a:ln cap="flat">
            <a:noFill/>
          </a:ln>
        </p:spPr>
      </p:pic>
      <p:pic>
        <p:nvPicPr>
          <p:cNvPr id="27" name="Picture 20">
            <a:extLst>
              <a:ext uri="{FF2B5EF4-FFF2-40B4-BE49-F238E27FC236}">
                <a16:creationId xmlns:a16="http://schemas.microsoft.com/office/drawing/2014/main" id="{84A02706-D6EE-43C0-AB26-65E2F504E695}"/>
              </a:ext>
            </a:extLst>
          </p:cNvPr>
          <p:cNvPicPr>
            <a:picLocks noChangeAspect="1"/>
          </p:cNvPicPr>
          <p:nvPr/>
        </p:nvPicPr>
        <p:blipFill>
          <a:blip r:embed="rId4"/>
          <a:srcRect l="81408" t="52417" r="14873" b="42833"/>
          <a:stretch>
            <a:fillRect/>
          </a:stretch>
        </p:blipFill>
        <p:spPr>
          <a:xfrm>
            <a:off x="3041404" y="3479054"/>
            <a:ext cx="297408" cy="284899"/>
          </a:xfrm>
          <a:prstGeom prst="rect">
            <a:avLst/>
          </a:prstGeom>
          <a:noFill/>
          <a:ln cap="flat">
            <a:noFill/>
          </a:ln>
        </p:spPr>
      </p:pic>
      <p:sp>
        <p:nvSpPr>
          <p:cNvPr id="28" name="TextBox 1">
            <a:extLst>
              <a:ext uri="{FF2B5EF4-FFF2-40B4-BE49-F238E27FC236}">
                <a16:creationId xmlns:a16="http://schemas.microsoft.com/office/drawing/2014/main" id="{0F42075E-BA94-441E-A4BF-0D7732B6AD33}"/>
              </a:ext>
            </a:extLst>
          </p:cNvPr>
          <p:cNvSpPr txBox="1"/>
          <p:nvPr/>
        </p:nvSpPr>
        <p:spPr>
          <a:xfrm>
            <a:off x="3588453" y="907304"/>
            <a:ext cx="4919755"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Moyenne</a:t>
            </a:r>
            <a:r>
              <a:rPr lang="fr-FR" sz="2000" b="1" i="0" u="none" strike="noStrike" kern="1200" cap="none" spc="0" baseline="0">
                <a:solidFill>
                  <a:srgbClr val="FF5050"/>
                </a:solidFill>
                <a:uFillTx/>
                <a:latin typeface="Calibri"/>
              </a:rPr>
              <a:t> (3) – Solution 1 en 2 mouvements</a:t>
            </a:r>
          </a:p>
        </p:txBody>
      </p:sp>
      <p:sp>
        <p:nvSpPr>
          <p:cNvPr id="29" name="ZoneTexte 36">
            <a:extLst>
              <a:ext uri="{FF2B5EF4-FFF2-40B4-BE49-F238E27FC236}">
                <a16:creationId xmlns:a16="http://schemas.microsoft.com/office/drawing/2014/main" id="{1742DBA2-99CB-4344-B213-90B6CA894392}"/>
              </a:ext>
            </a:extLst>
          </p:cNvPr>
          <p:cNvSpPr txBox="1"/>
          <p:nvPr/>
        </p:nvSpPr>
        <p:spPr>
          <a:xfrm>
            <a:off x="5654183" y="4681060"/>
            <a:ext cx="5025002" cy="9233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les javelots vers le haut et le torse vers la gauche afin de mettre la culotte à leur place. </a:t>
            </a:r>
          </a:p>
        </p:txBody>
      </p:sp>
      <p:grpSp>
        <p:nvGrpSpPr>
          <p:cNvPr id="30" name="Groupe 37">
            <a:extLst>
              <a:ext uri="{FF2B5EF4-FFF2-40B4-BE49-F238E27FC236}">
                <a16:creationId xmlns:a16="http://schemas.microsoft.com/office/drawing/2014/main" id="{B40F333B-6ECF-4198-8E5C-CDEEEE53EE81}"/>
              </a:ext>
            </a:extLst>
          </p:cNvPr>
          <p:cNvGrpSpPr/>
          <p:nvPr/>
        </p:nvGrpSpPr>
        <p:grpSpPr>
          <a:xfrm>
            <a:off x="3552371" y="3745858"/>
            <a:ext cx="858877" cy="586359"/>
            <a:chOff x="3552371" y="3745858"/>
            <a:chExt cx="858877" cy="586359"/>
          </a:xfrm>
        </p:grpSpPr>
        <p:grpSp>
          <p:nvGrpSpPr>
            <p:cNvPr id="31" name="Groupe 38">
              <a:extLst>
                <a:ext uri="{FF2B5EF4-FFF2-40B4-BE49-F238E27FC236}">
                  <a16:creationId xmlns:a16="http://schemas.microsoft.com/office/drawing/2014/main" id="{28E01206-C8DA-4AF6-9369-62FD05F3C009}"/>
                </a:ext>
              </a:extLst>
            </p:cNvPr>
            <p:cNvGrpSpPr/>
            <p:nvPr/>
          </p:nvGrpSpPr>
          <p:grpSpPr>
            <a:xfrm>
              <a:off x="3552389" y="3745876"/>
              <a:ext cx="846258" cy="573886"/>
              <a:chOff x="3552389" y="3745876"/>
              <a:chExt cx="846258" cy="573886"/>
            </a:xfrm>
          </p:grpSpPr>
          <p:grpSp>
            <p:nvGrpSpPr>
              <p:cNvPr id="32" name="Groupe 45">
                <a:extLst>
                  <a:ext uri="{FF2B5EF4-FFF2-40B4-BE49-F238E27FC236}">
                    <a16:creationId xmlns:a16="http://schemas.microsoft.com/office/drawing/2014/main" id="{CA5B1921-B95F-41F6-A30E-A0D50DEDF26E}"/>
                  </a:ext>
                </a:extLst>
              </p:cNvPr>
              <p:cNvGrpSpPr/>
              <p:nvPr/>
            </p:nvGrpSpPr>
            <p:grpSpPr>
              <a:xfrm>
                <a:off x="3552389" y="3745876"/>
                <a:ext cx="846258" cy="573886"/>
                <a:chOff x="3552389" y="3745876"/>
                <a:chExt cx="846258" cy="573886"/>
              </a:xfrm>
            </p:grpSpPr>
            <p:pic>
              <p:nvPicPr>
                <p:cNvPr id="33" name="Picture 8">
                  <a:extLst>
                    <a:ext uri="{FF2B5EF4-FFF2-40B4-BE49-F238E27FC236}">
                      <a16:creationId xmlns:a16="http://schemas.microsoft.com/office/drawing/2014/main" id="{B38F4DDA-7DBE-4E7E-AEAD-A9B7F351A353}"/>
                    </a:ext>
                  </a:extLst>
                </p:cNvPr>
                <p:cNvPicPr>
                  <a:picLocks noChangeAspect="1"/>
                </p:cNvPicPr>
                <p:nvPr/>
              </p:nvPicPr>
              <p:blipFill>
                <a:blip r:embed="rId9"/>
                <a:srcRect l="57397" t="58884" r="37982" b="34954"/>
                <a:stretch>
                  <a:fillRect/>
                </a:stretch>
              </p:blipFill>
              <p:spPr>
                <a:xfrm>
                  <a:off x="3552389" y="3745876"/>
                  <a:ext cx="294299" cy="294299"/>
                </a:xfrm>
                <a:prstGeom prst="rect">
                  <a:avLst/>
                </a:prstGeom>
                <a:noFill/>
                <a:ln cap="flat">
                  <a:noFill/>
                </a:ln>
              </p:spPr>
            </p:pic>
            <p:pic>
              <p:nvPicPr>
                <p:cNvPr id="34" name="Picture 8">
                  <a:extLst>
                    <a:ext uri="{FF2B5EF4-FFF2-40B4-BE49-F238E27FC236}">
                      <a16:creationId xmlns:a16="http://schemas.microsoft.com/office/drawing/2014/main" id="{42EB520A-B183-4429-812A-66A6D4992632}"/>
                    </a:ext>
                  </a:extLst>
                </p:cNvPr>
                <p:cNvPicPr>
                  <a:picLocks noChangeAspect="1"/>
                </p:cNvPicPr>
                <p:nvPr/>
              </p:nvPicPr>
              <p:blipFill>
                <a:blip r:embed="rId9"/>
                <a:srcRect l="57397" t="58884" r="37982" b="34954"/>
                <a:stretch>
                  <a:fillRect/>
                </a:stretch>
              </p:blipFill>
              <p:spPr>
                <a:xfrm>
                  <a:off x="3828364" y="3749314"/>
                  <a:ext cx="294299" cy="294299"/>
                </a:xfrm>
                <a:prstGeom prst="rect">
                  <a:avLst/>
                </a:prstGeom>
                <a:noFill/>
                <a:ln cap="flat">
                  <a:noFill/>
                </a:ln>
              </p:spPr>
            </p:pic>
            <p:pic>
              <p:nvPicPr>
                <p:cNvPr id="35" name="Picture 8">
                  <a:extLst>
                    <a:ext uri="{FF2B5EF4-FFF2-40B4-BE49-F238E27FC236}">
                      <a16:creationId xmlns:a16="http://schemas.microsoft.com/office/drawing/2014/main" id="{E6CED16B-730D-431D-9385-B9CCFEBAA9B9}"/>
                    </a:ext>
                  </a:extLst>
                </p:cNvPr>
                <p:cNvPicPr>
                  <a:picLocks noChangeAspect="1"/>
                </p:cNvPicPr>
                <p:nvPr/>
              </p:nvPicPr>
              <p:blipFill>
                <a:blip r:embed="rId9"/>
                <a:srcRect l="57397" t="58884" r="37982" b="34954"/>
                <a:stretch>
                  <a:fillRect/>
                </a:stretch>
              </p:blipFill>
              <p:spPr>
                <a:xfrm>
                  <a:off x="4104348" y="3749424"/>
                  <a:ext cx="294299" cy="294299"/>
                </a:xfrm>
                <a:prstGeom prst="rect">
                  <a:avLst/>
                </a:prstGeom>
                <a:noFill/>
                <a:ln cap="flat">
                  <a:noFill/>
                </a:ln>
              </p:spPr>
            </p:pic>
            <p:pic>
              <p:nvPicPr>
                <p:cNvPr id="36" name="Picture 8">
                  <a:extLst>
                    <a:ext uri="{FF2B5EF4-FFF2-40B4-BE49-F238E27FC236}">
                      <a16:creationId xmlns:a16="http://schemas.microsoft.com/office/drawing/2014/main" id="{DDE4F5E2-9A9A-49A8-8A0A-3840D36DEA93}"/>
                    </a:ext>
                  </a:extLst>
                </p:cNvPr>
                <p:cNvPicPr>
                  <a:picLocks noChangeAspect="1"/>
                </p:cNvPicPr>
                <p:nvPr/>
              </p:nvPicPr>
              <p:blipFill>
                <a:blip r:embed="rId9"/>
                <a:srcRect l="57397" t="58884" r="37982" b="34954"/>
                <a:stretch>
                  <a:fillRect/>
                </a:stretch>
              </p:blipFill>
              <p:spPr>
                <a:xfrm>
                  <a:off x="3828364" y="4025463"/>
                  <a:ext cx="294299" cy="294299"/>
                </a:xfrm>
                <a:prstGeom prst="rect">
                  <a:avLst/>
                </a:prstGeom>
                <a:noFill/>
                <a:ln cap="flat">
                  <a:noFill/>
                </a:ln>
              </p:spPr>
            </p:pic>
          </p:grpSp>
          <p:pic>
            <p:nvPicPr>
              <p:cNvPr id="37" name="Picture 4" descr="Résultat de recherche d'images pour &quot;pantsu png&quot;">
                <a:extLst>
                  <a:ext uri="{FF2B5EF4-FFF2-40B4-BE49-F238E27FC236}">
                    <a16:creationId xmlns:a16="http://schemas.microsoft.com/office/drawing/2014/main" id="{A7909BEB-7736-427D-B581-8F433FE40EBC}"/>
                  </a:ext>
                </a:extLst>
              </p:cNvPr>
              <p:cNvPicPr>
                <a:picLocks noChangeAspect="1"/>
              </p:cNvPicPr>
              <p:nvPr/>
            </p:nvPicPr>
            <p:blipFill>
              <a:blip r:embed="rId10"/>
              <a:srcRect l="13946" t="22483" r="21374" b="30303"/>
              <a:stretch>
                <a:fillRect/>
              </a:stretch>
            </p:blipFill>
            <p:spPr>
              <a:xfrm>
                <a:off x="3653585" y="3745876"/>
                <a:ext cx="657133" cy="391125"/>
              </a:xfrm>
              <a:prstGeom prst="rect">
                <a:avLst/>
              </a:prstGeom>
              <a:noFill/>
              <a:ln cap="flat">
                <a:noFill/>
              </a:ln>
            </p:spPr>
          </p:pic>
        </p:grpSp>
        <p:grpSp>
          <p:nvGrpSpPr>
            <p:cNvPr id="38" name="Groupe 39">
              <a:extLst>
                <a:ext uri="{FF2B5EF4-FFF2-40B4-BE49-F238E27FC236}">
                  <a16:creationId xmlns:a16="http://schemas.microsoft.com/office/drawing/2014/main" id="{9AE1114C-337D-4404-A2A2-1C555BAE1A7F}"/>
                </a:ext>
              </a:extLst>
            </p:cNvPr>
            <p:cNvGrpSpPr/>
            <p:nvPr/>
          </p:nvGrpSpPr>
          <p:grpSpPr>
            <a:xfrm>
              <a:off x="3552371" y="3745858"/>
              <a:ext cx="858877" cy="586359"/>
              <a:chOff x="3552371" y="3745858"/>
              <a:chExt cx="858877" cy="586359"/>
            </a:xfrm>
          </p:grpSpPr>
          <p:cxnSp>
            <p:nvCxnSpPr>
              <p:cNvPr id="39" name="Connecteur : en angle 40">
                <a:extLst>
                  <a:ext uri="{FF2B5EF4-FFF2-40B4-BE49-F238E27FC236}">
                    <a16:creationId xmlns:a16="http://schemas.microsoft.com/office/drawing/2014/main" id="{2646B5CD-5313-42E4-A1A7-DE1BA7F95FB8}"/>
                  </a:ext>
                </a:extLst>
              </p:cNvPr>
              <p:cNvCxnSpPr/>
              <p:nvPr/>
            </p:nvCxnSpPr>
            <p:spPr>
              <a:xfrm rot="10799991">
                <a:off x="3552371" y="4040176"/>
                <a:ext cx="564560" cy="292041"/>
              </a:xfrm>
              <a:prstGeom prst="bentConnector3">
                <a:avLst/>
              </a:prstGeom>
              <a:noFill/>
              <a:ln w="38103" cap="flat">
                <a:solidFill>
                  <a:srgbClr val="C32727"/>
                </a:solidFill>
                <a:prstDash val="solid"/>
                <a:miter/>
              </a:ln>
            </p:spPr>
          </p:cxnSp>
          <p:cxnSp>
            <p:nvCxnSpPr>
              <p:cNvPr id="40" name="Connecteur : en angle 41">
                <a:extLst>
                  <a:ext uri="{FF2B5EF4-FFF2-40B4-BE49-F238E27FC236}">
                    <a16:creationId xmlns:a16="http://schemas.microsoft.com/office/drawing/2014/main" id="{73FC11EB-7580-4A4C-B6E9-9DF7D17088EF}"/>
                  </a:ext>
                </a:extLst>
              </p:cNvPr>
              <p:cNvCxnSpPr/>
              <p:nvPr/>
            </p:nvCxnSpPr>
            <p:spPr>
              <a:xfrm flipV="1">
                <a:off x="4116948" y="4059076"/>
                <a:ext cx="294300" cy="264353"/>
              </a:xfrm>
              <a:prstGeom prst="bentConnector3">
                <a:avLst/>
              </a:prstGeom>
              <a:noFill/>
              <a:ln w="38103" cap="flat">
                <a:solidFill>
                  <a:srgbClr val="C32727"/>
                </a:solidFill>
                <a:prstDash val="solid"/>
                <a:miter/>
              </a:ln>
            </p:spPr>
          </p:cxnSp>
          <p:cxnSp>
            <p:nvCxnSpPr>
              <p:cNvPr id="41" name="Connecteur droit 42">
                <a:extLst>
                  <a:ext uri="{FF2B5EF4-FFF2-40B4-BE49-F238E27FC236}">
                    <a16:creationId xmlns:a16="http://schemas.microsoft.com/office/drawing/2014/main" id="{765210CF-145E-4109-A598-A8A90CC8F94A}"/>
                  </a:ext>
                </a:extLst>
              </p:cNvPr>
              <p:cNvCxnSpPr/>
              <p:nvPr/>
            </p:nvCxnSpPr>
            <p:spPr>
              <a:xfrm rot="10799991">
                <a:off x="3552389" y="3745858"/>
                <a:ext cx="0" cy="294299"/>
              </a:xfrm>
              <a:prstGeom prst="straightConnector1">
                <a:avLst/>
              </a:prstGeom>
              <a:noFill/>
              <a:ln w="38103" cap="flat">
                <a:solidFill>
                  <a:srgbClr val="C32727"/>
                </a:solidFill>
                <a:prstDash val="solid"/>
                <a:miter/>
              </a:ln>
            </p:spPr>
          </p:cxnSp>
          <p:cxnSp>
            <p:nvCxnSpPr>
              <p:cNvPr id="42" name="Connecteur droit 43">
                <a:extLst>
                  <a:ext uri="{FF2B5EF4-FFF2-40B4-BE49-F238E27FC236}">
                    <a16:creationId xmlns:a16="http://schemas.microsoft.com/office/drawing/2014/main" id="{78E7D97D-1133-4D40-B975-104DEE9A9A1A}"/>
                  </a:ext>
                </a:extLst>
              </p:cNvPr>
              <p:cNvCxnSpPr/>
              <p:nvPr/>
            </p:nvCxnSpPr>
            <p:spPr>
              <a:xfrm rot="10799991" flipH="1" flipV="1">
                <a:off x="3552371" y="3755322"/>
                <a:ext cx="851718" cy="11705"/>
              </a:xfrm>
              <a:prstGeom prst="straightConnector1">
                <a:avLst/>
              </a:prstGeom>
              <a:noFill/>
              <a:ln w="38103" cap="flat">
                <a:solidFill>
                  <a:srgbClr val="C32727"/>
                </a:solidFill>
                <a:prstDash val="solid"/>
                <a:miter/>
              </a:ln>
            </p:spPr>
          </p:cxnSp>
          <p:cxnSp>
            <p:nvCxnSpPr>
              <p:cNvPr id="43" name="Connecteur droit 44">
                <a:extLst>
                  <a:ext uri="{FF2B5EF4-FFF2-40B4-BE49-F238E27FC236}">
                    <a16:creationId xmlns:a16="http://schemas.microsoft.com/office/drawing/2014/main" id="{2C148C24-C3AE-4EBC-A4B0-8A9388CD4BAF}"/>
                  </a:ext>
                </a:extLst>
              </p:cNvPr>
              <p:cNvCxnSpPr/>
              <p:nvPr/>
            </p:nvCxnSpPr>
            <p:spPr>
              <a:xfrm rot="10799975" flipV="1">
                <a:off x="4404107" y="3745858"/>
                <a:ext cx="4197" cy="294299"/>
              </a:xfrm>
              <a:prstGeom prst="straightConnector1">
                <a:avLst/>
              </a:prstGeom>
              <a:noFill/>
              <a:ln w="38103" cap="flat">
                <a:solidFill>
                  <a:srgbClr val="C32727"/>
                </a:solidFill>
                <a:prstDash val="solid"/>
                <a:miter/>
              </a:ln>
            </p:spPr>
          </p:cxnSp>
        </p:grpSp>
      </p:grpSp>
      <p:sp>
        <p:nvSpPr>
          <p:cNvPr id="44" name="Rectangle 10">
            <a:extLst>
              <a:ext uri="{FF2B5EF4-FFF2-40B4-BE49-F238E27FC236}">
                <a16:creationId xmlns:a16="http://schemas.microsoft.com/office/drawing/2014/main" id="{9C3D3F99-079D-43C2-BCB3-C0D9E21E865D}"/>
              </a:ext>
            </a:extLst>
          </p:cNvPr>
          <p:cNvSpPr/>
          <p:nvPr/>
        </p:nvSpPr>
        <p:spPr>
          <a:xfrm>
            <a:off x="3016514" y="3765270"/>
            <a:ext cx="548932" cy="805147"/>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5" name="Rectangle 10">
            <a:extLst>
              <a:ext uri="{FF2B5EF4-FFF2-40B4-BE49-F238E27FC236}">
                <a16:creationId xmlns:a16="http://schemas.microsoft.com/office/drawing/2014/main" id="{B1167147-1B31-4561-BB2B-939ECCC0ACDC}"/>
              </a:ext>
            </a:extLst>
          </p:cNvPr>
          <p:cNvSpPr/>
          <p:nvPr/>
        </p:nvSpPr>
        <p:spPr>
          <a:xfrm>
            <a:off x="3847392" y="2945410"/>
            <a:ext cx="302602" cy="805147"/>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46" name="Picture 8" descr="Résultat de recherche d'images pour &quot;fire png&quot;">
            <a:extLst>
              <a:ext uri="{FF2B5EF4-FFF2-40B4-BE49-F238E27FC236}">
                <a16:creationId xmlns:a16="http://schemas.microsoft.com/office/drawing/2014/main" id="{EF384A19-6E82-42FD-BD7E-2CE6650309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3830BA6C-2032-46B5-9F94-0018F91B6E03}"/>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117">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B11BA053-B883-473F-A456-E869B08E1F46}"/>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733A994B-39F4-4298-95B6-68E103FDFCA7}"/>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67B494AC-A55A-4CA1-8DEB-CE37CAC50BC7}"/>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57F3184B-CF76-49DA-9678-248892590088}"/>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02964BA4-72AD-45E9-9E7B-AC2CF4275EBD}"/>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AC3687D6-971E-4F0C-96B7-82877B246D02}"/>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1957B352-F916-4E99-A32E-58B03DB4B000}"/>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4204BC10-8231-49C6-9290-101D19B113A4}"/>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2B5CDEC0-487B-48DC-8C26-717E09A08EDD}"/>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77BC0155-0866-4436-ACC2-5B8E5BC5E588}"/>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08D93064-C806-4C22-93EC-2876CE05518D}"/>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sp>
        <p:nvSpPr>
          <p:cNvPr id="13" name="Rectangle 118">
            <a:extLst>
              <a:ext uri="{FF2B5EF4-FFF2-40B4-BE49-F238E27FC236}">
                <a16:creationId xmlns:a16="http://schemas.microsoft.com/office/drawing/2014/main" id="{3533F77D-24F5-486D-926C-91937B599D53}"/>
              </a:ext>
            </a:extLst>
          </p:cNvPr>
          <p:cNvSpPr/>
          <p:nvPr/>
        </p:nvSpPr>
        <p:spPr>
          <a:xfrm>
            <a:off x="2223491" y="2922276"/>
            <a:ext cx="290797"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4" name="Rectangle 124">
            <a:extLst>
              <a:ext uri="{FF2B5EF4-FFF2-40B4-BE49-F238E27FC236}">
                <a16:creationId xmlns:a16="http://schemas.microsoft.com/office/drawing/2014/main" id="{C633A95B-AD92-4302-8B50-1A67C3A65606}"/>
              </a:ext>
            </a:extLst>
          </p:cNvPr>
          <p:cNvSpPr/>
          <p:nvPr/>
        </p:nvSpPr>
        <p:spPr>
          <a:xfrm>
            <a:off x="4654835" y="2922276"/>
            <a:ext cx="290248"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5" name="Picture 26">
            <a:extLst>
              <a:ext uri="{FF2B5EF4-FFF2-40B4-BE49-F238E27FC236}">
                <a16:creationId xmlns:a16="http://schemas.microsoft.com/office/drawing/2014/main" id="{0A62E1AC-333B-44F2-8C20-BC271046A375}"/>
              </a:ext>
            </a:extLst>
          </p:cNvPr>
          <p:cNvPicPr>
            <a:picLocks noChangeAspect="1"/>
          </p:cNvPicPr>
          <p:nvPr/>
        </p:nvPicPr>
        <p:blipFill>
          <a:blip r:embed="rId4"/>
          <a:srcRect l="84881" t="32751" r="11312" b="52250"/>
          <a:stretch>
            <a:fillRect/>
          </a:stretch>
        </p:blipFill>
        <p:spPr>
          <a:xfrm>
            <a:off x="2754565" y="2898282"/>
            <a:ext cx="290047" cy="857250"/>
          </a:xfrm>
          <a:prstGeom prst="rect">
            <a:avLst/>
          </a:prstGeom>
          <a:noFill/>
          <a:ln cap="flat">
            <a:noFill/>
          </a:ln>
        </p:spPr>
      </p:pic>
      <p:pic>
        <p:nvPicPr>
          <p:cNvPr id="16" name="Picture 2" descr="Résultat de recherche d'images pour &quot;diablo II Inventory&quot;">
            <a:extLst>
              <a:ext uri="{FF2B5EF4-FFF2-40B4-BE49-F238E27FC236}">
                <a16:creationId xmlns:a16="http://schemas.microsoft.com/office/drawing/2014/main" id="{AA248D30-E185-4AA1-9A5F-A14C39275E83}"/>
              </a:ext>
            </a:extLst>
          </p:cNvPr>
          <p:cNvPicPr>
            <a:picLocks noChangeAspect="1"/>
          </p:cNvPicPr>
          <p:nvPr/>
        </p:nvPicPr>
        <p:blipFill>
          <a:blip r:embed="rId5"/>
          <a:srcRect l="19172" t="23660" r="73418" b="66465"/>
          <a:stretch>
            <a:fillRect/>
          </a:stretch>
        </p:blipFill>
        <p:spPr>
          <a:xfrm>
            <a:off x="4106232" y="2938863"/>
            <a:ext cx="564623" cy="564358"/>
          </a:xfrm>
          <a:prstGeom prst="rect">
            <a:avLst/>
          </a:prstGeom>
          <a:noFill/>
          <a:ln cap="flat">
            <a:noFill/>
          </a:ln>
        </p:spPr>
      </p:pic>
      <p:pic>
        <p:nvPicPr>
          <p:cNvPr id="17" name="Image 134" descr="Une image contenant assis, table, noir, différent&#10;&#10;Description générée automatiquement">
            <a:extLst>
              <a:ext uri="{FF2B5EF4-FFF2-40B4-BE49-F238E27FC236}">
                <a16:creationId xmlns:a16="http://schemas.microsoft.com/office/drawing/2014/main" id="{665F2DE0-DA52-4961-BCB7-4525762F0070}"/>
              </a:ext>
            </a:extLst>
          </p:cNvPr>
          <p:cNvPicPr>
            <a:picLocks noChangeAspect="1"/>
          </p:cNvPicPr>
          <p:nvPr/>
        </p:nvPicPr>
        <p:blipFill>
          <a:blip r:embed="rId6"/>
          <a:srcRect l="19095" t="57472" r="73495" b="37542"/>
          <a:stretch>
            <a:fillRect/>
          </a:stretch>
        </p:blipFill>
        <p:spPr>
          <a:xfrm>
            <a:off x="4099849" y="4016703"/>
            <a:ext cx="564623" cy="285000"/>
          </a:xfrm>
          <a:prstGeom prst="rect">
            <a:avLst/>
          </a:prstGeom>
          <a:noFill/>
          <a:ln cap="flat">
            <a:noFill/>
          </a:ln>
        </p:spPr>
      </p:pic>
      <p:pic>
        <p:nvPicPr>
          <p:cNvPr id="18" name="Image 135" descr="Une image contenant assis, table, noir, différent&#10;&#10;Description générée automatiquement">
            <a:extLst>
              <a:ext uri="{FF2B5EF4-FFF2-40B4-BE49-F238E27FC236}">
                <a16:creationId xmlns:a16="http://schemas.microsoft.com/office/drawing/2014/main" id="{5E536076-64C8-4932-A4AF-36098B4D2E11}"/>
              </a:ext>
            </a:extLst>
          </p:cNvPr>
          <p:cNvPicPr>
            <a:picLocks noChangeAspect="1"/>
          </p:cNvPicPr>
          <p:nvPr/>
        </p:nvPicPr>
        <p:blipFill>
          <a:blip r:embed="rId6"/>
          <a:srcRect l="19095" t="57472" r="73495" b="37542"/>
          <a:stretch>
            <a:fillRect/>
          </a:stretch>
        </p:blipFill>
        <p:spPr>
          <a:xfrm>
            <a:off x="4113007" y="4285600"/>
            <a:ext cx="564623" cy="285000"/>
          </a:xfrm>
          <a:prstGeom prst="rect">
            <a:avLst/>
          </a:prstGeom>
          <a:noFill/>
          <a:ln cap="flat">
            <a:noFill/>
          </a:ln>
        </p:spPr>
      </p:pic>
      <p:pic>
        <p:nvPicPr>
          <p:cNvPr id="19" name="Picture 24" descr="Résultat de recherche d'images pour &quot;diablo II Inventory&quot;">
            <a:extLst>
              <a:ext uri="{FF2B5EF4-FFF2-40B4-BE49-F238E27FC236}">
                <a16:creationId xmlns:a16="http://schemas.microsoft.com/office/drawing/2014/main" id="{167960A8-9895-43E4-8A3F-47CAFEFF24D9}"/>
              </a:ext>
            </a:extLst>
          </p:cNvPr>
          <p:cNvPicPr>
            <a:picLocks noChangeAspect="1"/>
          </p:cNvPicPr>
          <p:nvPr/>
        </p:nvPicPr>
        <p:blipFill>
          <a:blip r:embed="rId7"/>
          <a:srcRect l="37376" t="23501" r="58937" b="62042"/>
          <a:stretch>
            <a:fillRect/>
          </a:stretch>
        </p:blipFill>
        <p:spPr>
          <a:xfrm>
            <a:off x="3848663" y="3736576"/>
            <a:ext cx="271055" cy="797091"/>
          </a:xfrm>
          <a:prstGeom prst="rect">
            <a:avLst/>
          </a:prstGeom>
          <a:noFill/>
          <a:ln cap="flat">
            <a:noFill/>
          </a:ln>
        </p:spPr>
      </p:pic>
      <p:pic>
        <p:nvPicPr>
          <p:cNvPr id="20" name="Image 138" descr="Une image contenant assis, table, noir, différent&#10;&#10;Description générée automatiquement">
            <a:extLst>
              <a:ext uri="{FF2B5EF4-FFF2-40B4-BE49-F238E27FC236}">
                <a16:creationId xmlns:a16="http://schemas.microsoft.com/office/drawing/2014/main" id="{EF904F2C-5599-4215-B9A3-718E10018F83}"/>
              </a:ext>
            </a:extLst>
          </p:cNvPr>
          <p:cNvPicPr>
            <a:picLocks noChangeAspect="1"/>
          </p:cNvPicPr>
          <p:nvPr/>
        </p:nvPicPr>
        <p:blipFill>
          <a:blip r:embed="rId6"/>
          <a:srcRect l="19095" t="57472" r="73495" b="37542"/>
          <a:stretch>
            <a:fillRect/>
          </a:stretch>
        </p:blipFill>
        <p:spPr>
          <a:xfrm>
            <a:off x="2756193" y="3781592"/>
            <a:ext cx="564623" cy="285000"/>
          </a:xfrm>
          <a:prstGeom prst="rect">
            <a:avLst/>
          </a:prstGeom>
          <a:noFill/>
          <a:ln cap="flat">
            <a:noFill/>
          </a:ln>
        </p:spPr>
      </p:pic>
      <p:pic>
        <p:nvPicPr>
          <p:cNvPr id="21" name="Picture 32" descr="Résultat de recherche d'images pour &quot;diablo II Inventory&quot;">
            <a:extLst>
              <a:ext uri="{FF2B5EF4-FFF2-40B4-BE49-F238E27FC236}">
                <a16:creationId xmlns:a16="http://schemas.microsoft.com/office/drawing/2014/main" id="{ED61C8C4-35FF-4943-9F79-00BC0C0B31E7}"/>
              </a:ext>
            </a:extLst>
          </p:cNvPr>
          <p:cNvPicPr>
            <a:picLocks noChangeAspect="1"/>
          </p:cNvPicPr>
          <p:nvPr/>
        </p:nvPicPr>
        <p:blipFill>
          <a:blip r:embed="rId8"/>
          <a:srcRect l="30027" t="62376" r="62562" b="27791"/>
          <a:stretch>
            <a:fillRect/>
          </a:stretch>
        </p:blipFill>
        <p:spPr>
          <a:xfrm>
            <a:off x="2509433" y="4041611"/>
            <a:ext cx="564623" cy="561971"/>
          </a:xfrm>
          <a:prstGeom prst="rect">
            <a:avLst/>
          </a:prstGeom>
          <a:noFill/>
          <a:ln cap="flat">
            <a:noFill/>
          </a:ln>
        </p:spPr>
      </p:pic>
      <p:pic>
        <p:nvPicPr>
          <p:cNvPr id="22" name="Picture 26" descr="Résultat de recherche d'images pour &quot;diablo II Inventory&quot;">
            <a:extLst>
              <a:ext uri="{FF2B5EF4-FFF2-40B4-BE49-F238E27FC236}">
                <a16:creationId xmlns:a16="http://schemas.microsoft.com/office/drawing/2014/main" id="{60972704-9D59-4AD7-A7F2-E2D0C707D16B}"/>
              </a:ext>
            </a:extLst>
          </p:cNvPr>
          <p:cNvPicPr>
            <a:picLocks noChangeAspect="1"/>
          </p:cNvPicPr>
          <p:nvPr/>
        </p:nvPicPr>
        <p:blipFill>
          <a:blip r:embed="rId8"/>
          <a:srcRect l="30139" t="43051" r="62451" b="42240"/>
          <a:stretch>
            <a:fillRect/>
          </a:stretch>
        </p:blipFill>
        <p:spPr>
          <a:xfrm>
            <a:off x="3307915" y="3766825"/>
            <a:ext cx="528760" cy="787188"/>
          </a:xfrm>
          <a:prstGeom prst="rect">
            <a:avLst/>
          </a:prstGeom>
          <a:noFill/>
          <a:ln cap="flat">
            <a:noFill/>
          </a:ln>
        </p:spPr>
      </p:pic>
      <p:pic>
        <p:nvPicPr>
          <p:cNvPr id="23" name="Picture 6" descr="Résultat de recherche d'images pour &quot;diablo II Inventory&quot;">
            <a:extLst>
              <a:ext uri="{FF2B5EF4-FFF2-40B4-BE49-F238E27FC236}">
                <a16:creationId xmlns:a16="http://schemas.microsoft.com/office/drawing/2014/main" id="{3CD58CFC-EBE4-435B-B5C6-82173FC4C8B4}"/>
              </a:ext>
            </a:extLst>
          </p:cNvPr>
          <p:cNvPicPr>
            <a:picLocks noChangeAspect="1"/>
          </p:cNvPicPr>
          <p:nvPr/>
        </p:nvPicPr>
        <p:blipFill>
          <a:blip r:embed="rId5"/>
          <a:srcRect l="77451" t="52228" r="18656" b="32958"/>
          <a:stretch>
            <a:fillRect/>
          </a:stretch>
        </p:blipFill>
        <p:spPr>
          <a:xfrm>
            <a:off x="2485311" y="3204194"/>
            <a:ext cx="284680" cy="812508"/>
          </a:xfrm>
          <a:prstGeom prst="rect">
            <a:avLst/>
          </a:prstGeom>
          <a:noFill/>
          <a:ln cap="flat">
            <a:noFill/>
          </a:ln>
        </p:spPr>
      </p:pic>
      <p:pic>
        <p:nvPicPr>
          <p:cNvPr id="25" name="Picture 34" descr="Résultat de recherche d'images pour &quot;diablo II Inventory&quot;">
            <a:extLst>
              <a:ext uri="{FF2B5EF4-FFF2-40B4-BE49-F238E27FC236}">
                <a16:creationId xmlns:a16="http://schemas.microsoft.com/office/drawing/2014/main" id="{B770EE4F-D157-4205-BFD3-69813EFD7231}"/>
              </a:ext>
            </a:extLst>
          </p:cNvPr>
          <p:cNvPicPr>
            <a:picLocks noChangeAspect="1"/>
          </p:cNvPicPr>
          <p:nvPr/>
        </p:nvPicPr>
        <p:blipFill>
          <a:blip r:embed="rId8"/>
          <a:srcRect l="11889" t="62426" r="84299" b="27782"/>
          <a:stretch>
            <a:fillRect/>
          </a:stretch>
        </p:blipFill>
        <p:spPr>
          <a:xfrm>
            <a:off x="4366790" y="3490804"/>
            <a:ext cx="290514" cy="559594"/>
          </a:xfrm>
          <a:prstGeom prst="rect">
            <a:avLst/>
          </a:prstGeom>
          <a:noFill/>
          <a:ln cap="flat">
            <a:noFill/>
          </a:ln>
        </p:spPr>
      </p:pic>
      <p:pic>
        <p:nvPicPr>
          <p:cNvPr id="26" name="Picture 20">
            <a:extLst>
              <a:ext uri="{FF2B5EF4-FFF2-40B4-BE49-F238E27FC236}">
                <a16:creationId xmlns:a16="http://schemas.microsoft.com/office/drawing/2014/main" id="{C5CA05B9-8A08-4BF7-BDA4-B0A603C2403B}"/>
              </a:ext>
            </a:extLst>
          </p:cNvPr>
          <p:cNvPicPr>
            <a:picLocks noChangeAspect="1"/>
          </p:cNvPicPr>
          <p:nvPr/>
        </p:nvPicPr>
        <p:blipFill>
          <a:blip r:embed="rId4"/>
          <a:srcRect l="81408" t="52417" r="14873" b="42833"/>
          <a:stretch>
            <a:fillRect/>
          </a:stretch>
        </p:blipFill>
        <p:spPr>
          <a:xfrm>
            <a:off x="3048609" y="3200811"/>
            <a:ext cx="297408" cy="284899"/>
          </a:xfrm>
          <a:prstGeom prst="rect">
            <a:avLst/>
          </a:prstGeom>
          <a:noFill/>
          <a:ln cap="flat">
            <a:noFill/>
          </a:ln>
        </p:spPr>
      </p:pic>
      <p:pic>
        <p:nvPicPr>
          <p:cNvPr id="27" name="Picture 20">
            <a:extLst>
              <a:ext uri="{FF2B5EF4-FFF2-40B4-BE49-F238E27FC236}">
                <a16:creationId xmlns:a16="http://schemas.microsoft.com/office/drawing/2014/main" id="{64C8F979-064B-4350-A003-3F4610374B65}"/>
              </a:ext>
            </a:extLst>
          </p:cNvPr>
          <p:cNvPicPr>
            <a:picLocks noChangeAspect="1"/>
          </p:cNvPicPr>
          <p:nvPr/>
        </p:nvPicPr>
        <p:blipFill>
          <a:blip r:embed="rId4"/>
          <a:srcRect l="81408" t="52417" r="14873" b="42833"/>
          <a:stretch>
            <a:fillRect/>
          </a:stretch>
        </p:blipFill>
        <p:spPr>
          <a:xfrm>
            <a:off x="3041404" y="3479054"/>
            <a:ext cx="297408" cy="284899"/>
          </a:xfrm>
          <a:prstGeom prst="rect">
            <a:avLst/>
          </a:prstGeom>
          <a:noFill/>
          <a:ln cap="flat">
            <a:noFill/>
          </a:ln>
        </p:spPr>
      </p:pic>
      <p:grpSp>
        <p:nvGrpSpPr>
          <p:cNvPr id="30" name="Groupe 37">
            <a:extLst>
              <a:ext uri="{FF2B5EF4-FFF2-40B4-BE49-F238E27FC236}">
                <a16:creationId xmlns:a16="http://schemas.microsoft.com/office/drawing/2014/main" id="{BBE843A2-FEBC-48B5-AD95-7087F91E78DF}"/>
              </a:ext>
            </a:extLst>
          </p:cNvPr>
          <p:cNvGrpSpPr/>
          <p:nvPr/>
        </p:nvGrpSpPr>
        <p:grpSpPr>
          <a:xfrm>
            <a:off x="3038486" y="2899352"/>
            <a:ext cx="858878" cy="586350"/>
            <a:chOff x="3038486" y="2899352"/>
            <a:chExt cx="858878" cy="586350"/>
          </a:xfrm>
        </p:grpSpPr>
        <p:grpSp>
          <p:nvGrpSpPr>
            <p:cNvPr id="31" name="Groupe 38">
              <a:extLst>
                <a:ext uri="{FF2B5EF4-FFF2-40B4-BE49-F238E27FC236}">
                  <a16:creationId xmlns:a16="http://schemas.microsoft.com/office/drawing/2014/main" id="{DA24B044-E596-481D-9313-A5A86F164C36}"/>
                </a:ext>
              </a:extLst>
            </p:cNvPr>
            <p:cNvGrpSpPr/>
            <p:nvPr/>
          </p:nvGrpSpPr>
          <p:grpSpPr>
            <a:xfrm>
              <a:off x="3038505" y="2899370"/>
              <a:ext cx="846249" cy="573895"/>
              <a:chOff x="3038505" y="2899370"/>
              <a:chExt cx="846249" cy="573895"/>
            </a:xfrm>
          </p:grpSpPr>
          <p:grpSp>
            <p:nvGrpSpPr>
              <p:cNvPr id="32" name="Groupe 45">
                <a:extLst>
                  <a:ext uri="{FF2B5EF4-FFF2-40B4-BE49-F238E27FC236}">
                    <a16:creationId xmlns:a16="http://schemas.microsoft.com/office/drawing/2014/main" id="{C8580B4D-2895-47ED-AB1D-A489DDC52DF0}"/>
                  </a:ext>
                </a:extLst>
              </p:cNvPr>
              <p:cNvGrpSpPr/>
              <p:nvPr/>
            </p:nvGrpSpPr>
            <p:grpSpPr>
              <a:xfrm>
                <a:off x="3038505" y="2899370"/>
                <a:ext cx="846249" cy="573895"/>
                <a:chOff x="3038505" y="2899370"/>
                <a:chExt cx="846249" cy="573895"/>
              </a:xfrm>
            </p:grpSpPr>
            <p:pic>
              <p:nvPicPr>
                <p:cNvPr id="33" name="Picture 8">
                  <a:extLst>
                    <a:ext uri="{FF2B5EF4-FFF2-40B4-BE49-F238E27FC236}">
                      <a16:creationId xmlns:a16="http://schemas.microsoft.com/office/drawing/2014/main" id="{34AF7D17-BC91-4940-800C-69C8F6A31B00}"/>
                    </a:ext>
                  </a:extLst>
                </p:cNvPr>
                <p:cNvPicPr>
                  <a:picLocks noChangeAspect="1"/>
                </p:cNvPicPr>
                <p:nvPr/>
              </p:nvPicPr>
              <p:blipFill>
                <a:blip r:embed="rId9"/>
                <a:srcRect l="57397" t="58884" r="37982" b="34954"/>
                <a:stretch>
                  <a:fillRect/>
                </a:stretch>
              </p:blipFill>
              <p:spPr>
                <a:xfrm>
                  <a:off x="3038505" y="2899370"/>
                  <a:ext cx="294299" cy="294299"/>
                </a:xfrm>
                <a:prstGeom prst="rect">
                  <a:avLst/>
                </a:prstGeom>
                <a:noFill/>
                <a:ln cap="flat">
                  <a:noFill/>
                </a:ln>
              </p:spPr>
            </p:pic>
            <p:pic>
              <p:nvPicPr>
                <p:cNvPr id="34" name="Picture 8">
                  <a:extLst>
                    <a:ext uri="{FF2B5EF4-FFF2-40B4-BE49-F238E27FC236}">
                      <a16:creationId xmlns:a16="http://schemas.microsoft.com/office/drawing/2014/main" id="{AA8A6E99-B664-4469-BC0E-448740CD4D49}"/>
                    </a:ext>
                  </a:extLst>
                </p:cNvPr>
                <p:cNvPicPr>
                  <a:picLocks noChangeAspect="1"/>
                </p:cNvPicPr>
                <p:nvPr/>
              </p:nvPicPr>
              <p:blipFill>
                <a:blip r:embed="rId9"/>
                <a:srcRect l="57397" t="58884" r="37982" b="34954"/>
                <a:stretch>
                  <a:fillRect/>
                </a:stretch>
              </p:blipFill>
              <p:spPr>
                <a:xfrm>
                  <a:off x="3314480" y="2902808"/>
                  <a:ext cx="294299" cy="294299"/>
                </a:xfrm>
                <a:prstGeom prst="rect">
                  <a:avLst/>
                </a:prstGeom>
                <a:noFill/>
                <a:ln cap="flat">
                  <a:noFill/>
                </a:ln>
              </p:spPr>
            </p:pic>
            <p:pic>
              <p:nvPicPr>
                <p:cNvPr id="35" name="Picture 8">
                  <a:extLst>
                    <a:ext uri="{FF2B5EF4-FFF2-40B4-BE49-F238E27FC236}">
                      <a16:creationId xmlns:a16="http://schemas.microsoft.com/office/drawing/2014/main" id="{15491BF4-3141-4144-B422-993FF1E663D2}"/>
                    </a:ext>
                  </a:extLst>
                </p:cNvPr>
                <p:cNvPicPr>
                  <a:picLocks noChangeAspect="1"/>
                </p:cNvPicPr>
                <p:nvPr/>
              </p:nvPicPr>
              <p:blipFill>
                <a:blip r:embed="rId9"/>
                <a:srcRect l="57397" t="58884" r="37982" b="34954"/>
                <a:stretch>
                  <a:fillRect/>
                </a:stretch>
              </p:blipFill>
              <p:spPr>
                <a:xfrm>
                  <a:off x="3590455" y="2902918"/>
                  <a:ext cx="294299" cy="294299"/>
                </a:xfrm>
                <a:prstGeom prst="rect">
                  <a:avLst/>
                </a:prstGeom>
                <a:noFill/>
                <a:ln cap="flat">
                  <a:noFill/>
                </a:ln>
              </p:spPr>
            </p:pic>
            <p:pic>
              <p:nvPicPr>
                <p:cNvPr id="36" name="Picture 8">
                  <a:extLst>
                    <a:ext uri="{FF2B5EF4-FFF2-40B4-BE49-F238E27FC236}">
                      <a16:creationId xmlns:a16="http://schemas.microsoft.com/office/drawing/2014/main" id="{9D3046BD-03AA-4140-AADF-0553057BB0CE}"/>
                    </a:ext>
                  </a:extLst>
                </p:cNvPr>
                <p:cNvPicPr>
                  <a:picLocks noChangeAspect="1"/>
                </p:cNvPicPr>
                <p:nvPr/>
              </p:nvPicPr>
              <p:blipFill>
                <a:blip r:embed="rId9"/>
                <a:srcRect l="57397" t="58884" r="37982" b="34954"/>
                <a:stretch>
                  <a:fillRect/>
                </a:stretch>
              </p:blipFill>
              <p:spPr>
                <a:xfrm>
                  <a:off x="3314480" y="3178966"/>
                  <a:ext cx="294299" cy="294299"/>
                </a:xfrm>
                <a:prstGeom prst="rect">
                  <a:avLst/>
                </a:prstGeom>
                <a:noFill/>
                <a:ln cap="flat">
                  <a:noFill/>
                </a:ln>
              </p:spPr>
            </p:pic>
          </p:grpSp>
          <p:pic>
            <p:nvPicPr>
              <p:cNvPr id="37" name="Picture 4" descr="Résultat de recherche d'images pour &quot;pantsu png&quot;">
                <a:extLst>
                  <a:ext uri="{FF2B5EF4-FFF2-40B4-BE49-F238E27FC236}">
                    <a16:creationId xmlns:a16="http://schemas.microsoft.com/office/drawing/2014/main" id="{4ED986AF-5B7C-42B6-A51B-CEF177CA383B}"/>
                  </a:ext>
                </a:extLst>
              </p:cNvPr>
              <p:cNvPicPr>
                <a:picLocks noChangeAspect="1"/>
              </p:cNvPicPr>
              <p:nvPr/>
            </p:nvPicPr>
            <p:blipFill>
              <a:blip r:embed="rId10"/>
              <a:srcRect l="13946" t="22483" r="21374" b="30303"/>
              <a:stretch>
                <a:fillRect/>
              </a:stretch>
            </p:blipFill>
            <p:spPr>
              <a:xfrm>
                <a:off x="3139702" y="2899370"/>
                <a:ext cx="657133" cy="391125"/>
              </a:xfrm>
              <a:prstGeom prst="rect">
                <a:avLst/>
              </a:prstGeom>
              <a:noFill/>
              <a:ln cap="flat">
                <a:noFill/>
              </a:ln>
            </p:spPr>
          </p:pic>
        </p:grpSp>
        <p:grpSp>
          <p:nvGrpSpPr>
            <p:cNvPr id="38" name="Groupe 39">
              <a:extLst>
                <a:ext uri="{FF2B5EF4-FFF2-40B4-BE49-F238E27FC236}">
                  <a16:creationId xmlns:a16="http://schemas.microsoft.com/office/drawing/2014/main" id="{2B743490-19D8-4A79-B883-1F005C7F717D}"/>
                </a:ext>
              </a:extLst>
            </p:cNvPr>
            <p:cNvGrpSpPr/>
            <p:nvPr/>
          </p:nvGrpSpPr>
          <p:grpSpPr>
            <a:xfrm>
              <a:off x="3038486" y="2899352"/>
              <a:ext cx="858878" cy="586350"/>
              <a:chOff x="3038486" y="2899352"/>
              <a:chExt cx="858878" cy="586350"/>
            </a:xfrm>
          </p:grpSpPr>
          <p:cxnSp>
            <p:nvCxnSpPr>
              <p:cNvPr id="39" name="Connecteur : en angle 40">
                <a:extLst>
                  <a:ext uri="{FF2B5EF4-FFF2-40B4-BE49-F238E27FC236}">
                    <a16:creationId xmlns:a16="http://schemas.microsoft.com/office/drawing/2014/main" id="{8EE8439D-5AEE-494C-8F2A-AB6F5C3A2710}"/>
                  </a:ext>
                </a:extLst>
              </p:cNvPr>
              <p:cNvCxnSpPr/>
              <p:nvPr/>
            </p:nvCxnSpPr>
            <p:spPr>
              <a:xfrm rot="10799991">
                <a:off x="3038486" y="3193651"/>
                <a:ext cx="564560" cy="292051"/>
              </a:xfrm>
              <a:prstGeom prst="bentConnector3">
                <a:avLst/>
              </a:prstGeom>
              <a:noFill/>
              <a:ln w="38103" cap="flat">
                <a:solidFill>
                  <a:srgbClr val="C32727"/>
                </a:solidFill>
                <a:prstDash val="solid"/>
                <a:miter/>
              </a:ln>
            </p:spPr>
          </p:cxnSp>
          <p:cxnSp>
            <p:nvCxnSpPr>
              <p:cNvPr id="40" name="Connecteur : en angle 41">
                <a:extLst>
                  <a:ext uri="{FF2B5EF4-FFF2-40B4-BE49-F238E27FC236}">
                    <a16:creationId xmlns:a16="http://schemas.microsoft.com/office/drawing/2014/main" id="{4F6368CF-6825-4AE5-9573-976FB5B5C9BE}"/>
                  </a:ext>
                </a:extLst>
              </p:cNvPr>
              <p:cNvCxnSpPr/>
              <p:nvPr/>
            </p:nvCxnSpPr>
            <p:spPr>
              <a:xfrm flipV="1">
                <a:off x="3603065" y="3212570"/>
                <a:ext cx="294299" cy="264353"/>
              </a:xfrm>
              <a:prstGeom prst="bentConnector3">
                <a:avLst/>
              </a:prstGeom>
              <a:noFill/>
              <a:ln w="38103" cap="flat">
                <a:solidFill>
                  <a:srgbClr val="C32727"/>
                </a:solidFill>
                <a:prstDash val="solid"/>
                <a:miter/>
              </a:ln>
            </p:spPr>
          </p:cxnSp>
          <p:cxnSp>
            <p:nvCxnSpPr>
              <p:cNvPr id="41" name="Connecteur droit 42">
                <a:extLst>
                  <a:ext uri="{FF2B5EF4-FFF2-40B4-BE49-F238E27FC236}">
                    <a16:creationId xmlns:a16="http://schemas.microsoft.com/office/drawing/2014/main" id="{56D17168-9E49-4AF3-91FF-E5BB4FC1F109}"/>
                  </a:ext>
                </a:extLst>
              </p:cNvPr>
              <p:cNvCxnSpPr/>
              <p:nvPr/>
            </p:nvCxnSpPr>
            <p:spPr>
              <a:xfrm rot="10799991">
                <a:off x="3038505" y="2899369"/>
                <a:ext cx="0" cy="294300"/>
              </a:xfrm>
              <a:prstGeom prst="straightConnector1">
                <a:avLst/>
              </a:prstGeom>
              <a:noFill/>
              <a:ln w="38103" cap="flat">
                <a:solidFill>
                  <a:srgbClr val="C32727"/>
                </a:solidFill>
                <a:prstDash val="solid"/>
                <a:miter/>
              </a:ln>
            </p:spPr>
          </p:cxnSp>
          <p:cxnSp>
            <p:nvCxnSpPr>
              <p:cNvPr id="42" name="Connecteur droit 43">
                <a:extLst>
                  <a:ext uri="{FF2B5EF4-FFF2-40B4-BE49-F238E27FC236}">
                    <a16:creationId xmlns:a16="http://schemas.microsoft.com/office/drawing/2014/main" id="{07A9BC36-1021-40B3-9AD5-07CC126E4F59}"/>
                  </a:ext>
                </a:extLst>
              </p:cNvPr>
              <p:cNvCxnSpPr/>
              <p:nvPr/>
            </p:nvCxnSpPr>
            <p:spPr>
              <a:xfrm rot="10799991" flipH="1" flipV="1">
                <a:off x="3038486" y="2908816"/>
                <a:ext cx="851718" cy="11704"/>
              </a:xfrm>
              <a:prstGeom prst="straightConnector1">
                <a:avLst/>
              </a:prstGeom>
              <a:noFill/>
              <a:ln w="38103" cap="flat">
                <a:solidFill>
                  <a:srgbClr val="C32727"/>
                </a:solidFill>
                <a:prstDash val="solid"/>
                <a:miter/>
              </a:ln>
            </p:spPr>
          </p:cxnSp>
          <p:cxnSp>
            <p:nvCxnSpPr>
              <p:cNvPr id="43" name="Connecteur droit 44">
                <a:extLst>
                  <a:ext uri="{FF2B5EF4-FFF2-40B4-BE49-F238E27FC236}">
                    <a16:creationId xmlns:a16="http://schemas.microsoft.com/office/drawing/2014/main" id="{F5AE2625-63DA-4625-A072-AE6C55578C57}"/>
                  </a:ext>
                </a:extLst>
              </p:cNvPr>
              <p:cNvCxnSpPr/>
              <p:nvPr/>
            </p:nvCxnSpPr>
            <p:spPr>
              <a:xfrm rot="10799975" flipV="1">
                <a:off x="3890205" y="2899352"/>
                <a:ext cx="4197" cy="294299"/>
              </a:xfrm>
              <a:prstGeom prst="straightConnector1">
                <a:avLst/>
              </a:prstGeom>
              <a:noFill/>
              <a:ln w="38103" cap="flat">
                <a:solidFill>
                  <a:srgbClr val="C32727"/>
                </a:solidFill>
                <a:prstDash val="solid"/>
                <a:miter/>
              </a:ln>
            </p:spPr>
          </p:cxnSp>
        </p:grpSp>
      </p:grpSp>
      <p:sp>
        <p:nvSpPr>
          <p:cNvPr id="28" name="TextBox 1">
            <a:extLst>
              <a:ext uri="{FF2B5EF4-FFF2-40B4-BE49-F238E27FC236}">
                <a16:creationId xmlns:a16="http://schemas.microsoft.com/office/drawing/2014/main" id="{CF9EB17D-C5A1-4F8F-A482-537C60AF6E8C}"/>
              </a:ext>
            </a:extLst>
          </p:cNvPr>
          <p:cNvSpPr txBox="1"/>
          <p:nvPr/>
        </p:nvSpPr>
        <p:spPr>
          <a:xfrm>
            <a:off x="3588453" y="907304"/>
            <a:ext cx="4919755"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Moyenne</a:t>
            </a:r>
            <a:r>
              <a:rPr lang="fr-FR" sz="2000" b="1" i="0" u="none" strike="noStrike" kern="1200" cap="none" spc="0" baseline="0">
                <a:solidFill>
                  <a:srgbClr val="FF5050"/>
                </a:solidFill>
                <a:uFillTx/>
                <a:latin typeface="Calibri"/>
              </a:rPr>
              <a:t> (3) – Solution 2 en 2 mouvements</a:t>
            </a:r>
          </a:p>
        </p:txBody>
      </p:sp>
      <p:sp>
        <p:nvSpPr>
          <p:cNvPr id="29" name="ZoneTexte 36">
            <a:extLst>
              <a:ext uri="{FF2B5EF4-FFF2-40B4-BE49-F238E27FC236}">
                <a16:creationId xmlns:a16="http://schemas.microsoft.com/office/drawing/2014/main" id="{AD00927D-A302-43DA-A1A5-E22CD27D6648}"/>
              </a:ext>
            </a:extLst>
          </p:cNvPr>
          <p:cNvSpPr txBox="1"/>
          <p:nvPr/>
        </p:nvSpPr>
        <p:spPr>
          <a:xfrm>
            <a:off x="5654183" y="4681060"/>
            <a:ext cx="5025002" cy="9233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le masque vers la droite et la ceinture vers le bas afin de mettre la culotte à leur place. </a:t>
            </a:r>
          </a:p>
        </p:txBody>
      </p:sp>
      <p:sp>
        <p:nvSpPr>
          <p:cNvPr id="44" name="Rectangle 10">
            <a:extLst>
              <a:ext uri="{FF2B5EF4-FFF2-40B4-BE49-F238E27FC236}">
                <a16:creationId xmlns:a16="http://schemas.microsoft.com/office/drawing/2014/main" id="{399CF5CE-871A-4301-BC41-20E6AF7B8F25}"/>
              </a:ext>
            </a:extLst>
          </p:cNvPr>
          <p:cNvSpPr/>
          <p:nvPr/>
        </p:nvSpPr>
        <p:spPr>
          <a:xfrm>
            <a:off x="2765995" y="3791047"/>
            <a:ext cx="548932" cy="249878"/>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24" name="Picture 8">
            <a:extLst>
              <a:ext uri="{FF2B5EF4-FFF2-40B4-BE49-F238E27FC236}">
                <a16:creationId xmlns:a16="http://schemas.microsoft.com/office/drawing/2014/main" id="{C712F58C-66D2-4C21-AF5C-54D1329B3517}"/>
              </a:ext>
            </a:extLst>
          </p:cNvPr>
          <p:cNvPicPr>
            <a:picLocks noChangeAspect="1"/>
          </p:cNvPicPr>
          <p:nvPr/>
        </p:nvPicPr>
        <p:blipFill>
          <a:blip r:embed="rId9"/>
          <a:srcRect l="79844" t="64949" r="10625" b="22291"/>
          <a:stretch>
            <a:fillRect/>
          </a:stretch>
        </p:blipFill>
        <p:spPr>
          <a:xfrm>
            <a:off x="3570475" y="3215862"/>
            <a:ext cx="515090" cy="517184"/>
          </a:xfrm>
          <a:prstGeom prst="rect">
            <a:avLst/>
          </a:prstGeom>
          <a:noFill/>
          <a:ln cap="flat">
            <a:noFill/>
          </a:ln>
        </p:spPr>
      </p:pic>
      <p:sp>
        <p:nvSpPr>
          <p:cNvPr id="45" name="Rectangle 10">
            <a:extLst>
              <a:ext uri="{FF2B5EF4-FFF2-40B4-BE49-F238E27FC236}">
                <a16:creationId xmlns:a16="http://schemas.microsoft.com/office/drawing/2014/main" id="{C851B87C-26DD-4FED-9821-7380C2EECD39}"/>
              </a:ext>
            </a:extLst>
          </p:cNvPr>
          <p:cNvSpPr/>
          <p:nvPr/>
        </p:nvSpPr>
        <p:spPr>
          <a:xfrm>
            <a:off x="3587063" y="3202777"/>
            <a:ext cx="528952" cy="527124"/>
          </a:xfrm>
          <a:prstGeom prst="rect">
            <a:avLst/>
          </a:prstGeom>
          <a:noFill/>
          <a:ln w="38103" cap="flat">
            <a:solidFill>
              <a:srgbClr val="C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46" name="Picture 8" descr="Résultat de recherche d'images pour &quot;fire png&quot;">
            <a:extLst>
              <a:ext uri="{FF2B5EF4-FFF2-40B4-BE49-F238E27FC236}">
                <a16:creationId xmlns:a16="http://schemas.microsoft.com/office/drawing/2014/main" id="{CC31549A-52AF-4203-89EF-C6FBF60FEE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58BA942-DA3D-49AE-B56C-59C6860C5509}"/>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2" action="ppaction://hlinksldjump"/>
              </a:rPr>
              <a:t>Sommaire</a:t>
            </a:r>
            <a:endParaRPr lang="fr-FR" dirty="0">
              <a:solidFill>
                <a:srgbClr val="FF505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118">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E5F5B920-6C31-47E2-8644-D1D42CDBF445}"/>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sp>
        <p:nvSpPr>
          <p:cNvPr id="3" name="TextBox 1">
            <a:extLst>
              <a:ext uri="{FF2B5EF4-FFF2-40B4-BE49-F238E27FC236}">
                <a16:creationId xmlns:a16="http://schemas.microsoft.com/office/drawing/2014/main" id="{50CF8FC6-03B7-4BEB-B338-5001CC64B0F3}"/>
              </a:ext>
            </a:extLst>
          </p:cNvPr>
          <p:cNvSpPr txBox="1"/>
          <p:nvPr/>
        </p:nvSpPr>
        <p:spPr>
          <a:xfrm>
            <a:off x="3683797" y="907304"/>
            <a:ext cx="4824410"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Difficulté : Difficile</a:t>
            </a:r>
          </a:p>
        </p:txBody>
      </p:sp>
      <p:sp>
        <p:nvSpPr>
          <p:cNvPr id="4" name="ZoneTexte 45">
            <a:extLst>
              <a:ext uri="{FF2B5EF4-FFF2-40B4-BE49-F238E27FC236}">
                <a16:creationId xmlns:a16="http://schemas.microsoft.com/office/drawing/2014/main" id="{4CDBE859-10A7-468C-90FB-DA4C6DAF3690}"/>
              </a:ext>
            </a:extLst>
          </p:cNvPr>
          <p:cNvSpPr txBox="1"/>
          <p:nvPr/>
        </p:nvSpPr>
        <p:spPr>
          <a:xfrm>
            <a:off x="528504" y="1953350"/>
            <a:ext cx="10990859" cy="4247314"/>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La difficulté Difficile devient plus compliquée, les items sont généralement plus gros et possèdent des formes plus complexes.</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De plus, l’inventaire continue de se rétrécir. Le joueur n’a plus vraiment le choix dans la résolution et il aura minimum 2 solutions à 2 mouvements.</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505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1" u="none" strike="noStrike" kern="1200" cap="none" spc="0" baseline="0" dirty="0">
                <a:solidFill>
                  <a:srgbClr val="FF5050"/>
                </a:solidFill>
                <a:uFillTx/>
                <a:latin typeface="Calibri"/>
              </a:rPr>
              <a:t>Dans le but d’éviter de rallonger ce document, je ne traiterais que les solutions en 1 et 2 mouvements.</a:t>
            </a:r>
          </a:p>
        </p:txBody>
      </p:sp>
      <p:grpSp>
        <p:nvGrpSpPr>
          <p:cNvPr id="5" name="Group 2">
            <a:extLst>
              <a:ext uri="{FF2B5EF4-FFF2-40B4-BE49-F238E27FC236}">
                <a16:creationId xmlns:a16="http://schemas.microsoft.com/office/drawing/2014/main" id="{B9B6356B-9B64-445A-94B7-29236318716C}"/>
              </a:ext>
            </a:extLst>
          </p:cNvPr>
          <p:cNvGrpSpPr/>
          <p:nvPr/>
        </p:nvGrpSpPr>
        <p:grpSpPr>
          <a:xfrm>
            <a:off x="5236567" y="3059317"/>
            <a:ext cx="1718870" cy="2325346"/>
            <a:chOff x="5236567" y="3059317"/>
            <a:chExt cx="1718870" cy="2325346"/>
          </a:xfrm>
        </p:grpSpPr>
        <p:pic>
          <p:nvPicPr>
            <p:cNvPr id="6" name="Picture 2">
              <a:extLst>
                <a:ext uri="{FF2B5EF4-FFF2-40B4-BE49-F238E27FC236}">
                  <a16:creationId xmlns:a16="http://schemas.microsoft.com/office/drawing/2014/main" id="{B85D64F5-425A-4075-BAF3-786F7F6348A3}"/>
                </a:ext>
              </a:extLst>
            </p:cNvPr>
            <p:cNvPicPr>
              <a:picLocks noChangeAspect="1"/>
            </p:cNvPicPr>
            <p:nvPr/>
          </p:nvPicPr>
          <p:blipFill>
            <a:blip r:embed="rId4"/>
            <a:srcRect l="50000" t="9313" r="9721" b="18033"/>
            <a:stretch>
              <a:fillRect/>
            </a:stretch>
          </p:blipFill>
          <p:spPr>
            <a:xfrm>
              <a:off x="5236567" y="3059317"/>
              <a:ext cx="1718870" cy="2325346"/>
            </a:xfrm>
            <a:prstGeom prst="rect">
              <a:avLst/>
            </a:prstGeom>
            <a:noFill/>
            <a:ln cap="flat">
              <a:noFill/>
            </a:ln>
          </p:spPr>
        </p:pic>
        <p:pic>
          <p:nvPicPr>
            <p:cNvPr id="7" name="Picture 2">
              <a:extLst>
                <a:ext uri="{FF2B5EF4-FFF2-40B4-BE49-F238E27FC236}">
                  <a16:creationId xmlns:a16="http://schemas.microsoft.com/office/drawing/2014/main" id="{D9404393-DF7A-49F3-9255-1C873E623881}"/>
                </a:ext>
              </a:extLst>
            </p:cNvPr>
            <p:cNvPicPr>
              <a:picLocks noChangeAspect="1"/>
            </p:cNvPicPr>
            <p:nvPr/>
          </p:nvPicPr>
          <p:blipFill>
            <a:blip r:embed="rId4"/>
            <a:srcRect l="70290" t="32331" r="22220" b="37551"/>
            <a:stretch>
              <a:fillRect/>
            </a:stretch>
          </p:blipFill>
          <p:spPr>
            <a:xfrm>
              <a:off x="6566781" y="3798682"/>
              <a:ext cx="319610" cy="963951"/>
            </a:xfrm>
            <a:prstGeom prst="rect">
              <a:avLst/>
            </a:prstGeom>
            <a:noFill/>
            <a:ln cap="flat">
              <a:noFill/>
            </a:ln>
          </p:spPr>
        </p:pic>
        <p:pic>
          <p:nvPicPr>
            <p:cNvPr id="8" name="Picture 2">
              <a:extLst>
                <a:ext uri="{FF2B5EF4-FFF2-40B4-BE49-F238E27FC236}">
                  <a16:creationId xmlns:a16="http://schemas.microsoft.com/office/drawing/2014/main" id="{7B02F8E6-D56B-480A-B279-BD4D5C4C5C24}"/>
                </a:ext>
              </a:extLst>
            </p:cNvPr>
            <p:cNvPicPr>
              <a:picLocks noChangeAspect="1"/>
            </p:cNvPicPr>
            <p:nvPr/>
          </p:nvPicPr>
          <p:blipFill>
            <a:blip r:embed="rId4"/>
            <a:srcRect l="70290" t="32331" r="22220" b="37551"/>
            <a:stretch>
              <a:fillRect/>
            </a:stretch>
          </p:blipFill>
          <p:spPr>
            <a:xfrm>
              <a:off x="6247180" y="3798682"/>
              <a:ext cx="319610" cy="963951"/>
            </a:xfrm>
            <a:prstGeom prst="rect">
              <a:avLst/>
            </a:prstGeom>
            <a:noFill/>
            <a:ln cap="flat">
              <a:noFill/>
            </a:ln>
          </p:spPr>
        </p:pic>
        <p:pic>
          <p:nvPicPr>
            <p:cNvPr id="9" name="Picture 2">
              <a:extLst>
                <a:ext uri="{FF2B5EF4-FFF2-40B4-BE49-F238E27FC236}">
                  <a16:creationId xmlns:a16="http://schemas.microsoft.com/office/drawing/2014/main" id="{80782353-E431-4E32-8C09-E8A2E49CAABB}"/>
                </a:ext>
              </a:extLst>
            </p:cNvPr>
            <p:cNvPicPr>
              <a:picLocks noChangeAspect="1"/>
            </p:cNvPicPr>
            <p:nvPr/>
          </p:nvPicPr>
          <p:blipFill>
            <a:blip r:embed="rId4"/>
            <a:srcRect l="70290" t="32331" r="22220" b="37551"/>
            <a:stretch>
              <a:fillRect/>
            </a:stretch>
          </p:blipFill>
          <p:spPr>
            <a:xfrm>
              <a:off x="5950412" y="3798682"/>
              <a:ext cx="319610" cy="963951"/>
            </a:xfrm>
            <a:prstGeom prst="rect">
              <a:avLst/>
            </a:prstGeom>
            <a:noFill/>
            <a:ln cap="flat">
              <a:noFill/>
            </a:ln>
          </p:spPr>
        </p:pic>
        <p:pic>
          <p:nvPicPr>
            <p:cNvPr id="10" name="Picture 2">
              <a:extLst>
                <a:ext uri="{FF2B5EF4-FFF2-40B4-BE49-F238E27FC236}">
                  <a16:creationId xmlns:a16="http://schemas.microsoft.com/office/drawing/2014/main" id="{26536AEC-F870-487B-9770-481D7E23BF4A}"/>
                </a:ext>
              </a:extLst>
            </p:cNvPr>
            <p:cNvPicPr>
              <a:picLocks noChangeAspect="1"/>
            </p:cNvPicPr>
            <p:nvPr/>
          </p:nvPicPr>
          <p:blipFill>
            <a:blip r:embed="rId4"/>
            <a:srcRect l="70290" t="32331" r="22220" b="37551"/>
            <a:stretch>
              <a:fillRect/>
            </a:stretch>
          </p:blipFill>
          <p:spPr>
            <a:xfrm>
              <a:off x="5647910" y="3798682"/>
              <a:ext cx="319610" cy="963951"/>
            </a:xfrm>
            <a:prstGeom prst="rect">
              <a:avLst/>
            </a:prstGeom>
            <a:noFill/>
            <a:ln cap="flat">
              <a:noFill/>
            </a:ln>
          </p:spPr>
        </p:pic>
        <p:pic>
          <p:nvPicPr>
            <p:cNvPr id="11" name="Picture 2">
              <a:extLst>
                <a:ext uri="{FF2B5EF4-FFF2-40B4-BE49-F238E27FC236}">
                  <a16:creationId xmlns:a16="http://schemas.microsoft.com/office/drawing/2014/main" id="{957F28DB-8B0A-4568-BEFE-7423E14B78B3}"/>
                </a:ext>
              </a:extLst>
            </p:cNvPr>
            <p:cNvPicPr>
              <a:picLocks noChangeAspect="1"/>
            </p:cNvPicPr>
            <p:nvPr/>
          </p:nvPicPr>
          <p:blipFill>
            <a:blip r:embed="rId4"/>
            <a:srcRect l="70290" t="32331" r="22220" b="37551"/>
            <a:stretch>
              <a:fillRect/>
            </a:stretch>
          </p:blipFill>
          <p:spPr>
            <a:xfrm>
              <a:off x="5331171" y="3798682"/>
              <a:ext cx="319610" cy="963951"/>
            </a:xfrm>
            <a:prstGeom prst="rect">
              <a:avLst/>
            </a:prstGeom>
            <a:noFill/>
            <a:ln cap="flat">
              <a:noFill/>
            </a:ln>
          </p:spPr>
        </p:pic>
      </p:grpSp>
      <p:sp>
        <p:nvSpPr>
          <p:cNvPr id="12" name="Rectangle 23">
            <a:extLst>
              <a:ext uri="{FF2B5EF4-FFF2-40B4-BE49-F238E27FC236}">
                <a16:creationId xmlns:a16="http://schemas.microsoft.com/office/drawing/2014/main" id="{5ABC5A5B-F43E-47AF-88E4-90BB073FBAE5}"/>
              </a:ext>
            </a:extLst>
          </p:cNvPr>
          <p:cNvSpPr/>
          <p:nvPr/>
        </p:nvSpPr>
        <p:spPr>
          <a:xfrm>
            <a:off x="5236567" y="3059317"/>
            <a:ext cx="1718870" cy="739356"/>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3" name="Rectangle 23">
            <a:extLst>
              <a:ext uri="{FF2B5EF4-FFF2-40B4-BE49-F238E27FC236}">
                <a16:creationId xmlns:a16="http://schemas.microsoft.com/office/drawing/2014/main" id="{47FE02D4-606C-4CFF-A7C7-7BC697B737FE}"/>
              </a:ext>
            </a:extLst>
          </p:cNvPr>
          <p:cNvSpPr/>
          <p:nvPr/>
        </p:nvSpPr>
        <p:spPr>
          <a:xfrm>
            <a:off x="5236558" y="4742727"/>
            <a:ext cx="1718870" cy="641936"/>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4" name="Rectangle 13">
            <a:extLst>
              <a:ext uri="{FF2B5EF4-FFF2-40B4-BE49-F238E27FC236}">
                <a16:creationId xmlns:a16="http://schemas.microsoft.com/office/drawing/2014/main" id="{01ED2B82-255B-4920-857F-1188FC6591EF}"/>
              </a:ext>
            </a:extLst>
          </p:cNvPr>
          <p:cNvSpPr/>
          <p:nvPr/>
        </p:nvSpPr>
        <p:spPr>
          <a:xfrm>
            <a:off x="5313980" y="3828327"/>
            <a:ext cx="477280" cy="914400"/>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5" name="Rectangle 15">
            <a:extLst>
              <a:ext uri="{FF2B5EF4-FFF2-40B4-BE49-F238E27FC236}">
                <a16:creationId xmlns:a16="http://schemas.microsoft.com/office/drawing/2014/main" id="{7C145550-A734-4BCA-858E-78584F31C302}"/>
              </a:ext>
            </a:extLst>
          </p:cNvPr>
          <p:cNvSpPr/>
          <p:nvPr/>
        </p:nvSpPr>
        <p:spPr>
          <a:xfrm>
            <a:off x="6401440" y="3822045"/>
            <a:ext cx="511853" cy="914400"/>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6" name="Picture 8" descr="Résultat de recherche d'images pour &quot;fire png&quot;">
            <a:extLst>
              <a:ext uri="{FF2B5EF4-FFF2-40B4-BE49-F238E27FC236}">
                <a16:creationId xmlns:a16="http://schemas.microsoft.com/office/drawing/2014/main" id="{3D68DA16-1ACD-4366-B9EA-14E2ABF582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108F0A04-E8CE-491F-AB0E-E2464D4208C7}"/>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6" action="ppaction://hlinksldjump"/>
              </a:rPr>
              <a:t>Sommaire</a:t>
            </a:r>
            <a:endParaRPr lang="fr-FR" dirty="0">
              <a:solidFill>
                <a:srgbClr val="FF5050"/>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113">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AF82358A-D2E2-4898-A43D-7E7F55BD8310}"/>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5DF0799C-12F5-4390-9DE9-612F1ABF51FF}"/>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41DD6FF4-FA76-43F1-B701-E6163DE55D6C}"/>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BF0814B9-E891-4EB4-A17D-8EF806909A86}"/>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1AFADC7B-D539-47D2-B8EE-E50E6E2E327B}"/>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7DF7BEA7-8C2C-4747-BF3D-3B500E4EAFE0}"/>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8AF17F23-3566-488E-B95E-A9D4941C98F7}"/>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D137B7A4-C7DE-43B5-90F1-8F325C4A1D6E}"/>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C286A629-2E24-4B4B-BE17-CA4B277B69FF}"/>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180E9C5F-46AA-42A6-B3E8-663145C96F6D}"/>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DBF8A214-BFF1-48F8-9578-C6E79F3294AE}"/>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0">
            <a:extLst>
              <a:ext uri="{FF2B5EF4-FFF2-40B4-BE49-F238E27FC236}">
                <a16:creationId xmlns:a16="http://schemas.microsoft.com/office/drawing/2014/main" id="{24A5DB10-3115-40B9-B09E-B9C2C8BDF090}"/>
              </a:ext>
            </a:extLst>
          </p:cNvPr>
          <p:cNvPicPr>
            <a:picLocks noChangeAspect="1"/>
          </p:cNvPicPr>
          <p:nvPr/>
        </p:nvPicPr>
        <p:blipFill>
          <a:blip r:embed="rId4"/>
          <a:srcRect l="84835" t="47675" r="11116" b="37711"/>
          <a:stretch>
            <a:fillRect/>
          </a:stretch>
        </p:blipFill>
        <p:spPr>
          <a:xfrm>
            <a:off x="3568418" y="3471345"/>
            <a:ext cx="308408" cy="834938"/>
          </a:xfrm>
          <a:prstGeom prst="rect">
            <a:avLst/>
          </a:prstGeom>
          <a:noFill/>
          <a:ln cap="flat">
            <a:noFill/>
          </a:ln>
        </p:spPr>
      </p:pic>
      <p:pic>
        <p:nvPicPr>
          <p:cNvPr id="14" name="Picture 22">
            <a:extLst>
              <a:ext uri="{FF2B5EF4-FFF2-40B4-BE49-F238E27FC236}">
                <a16:creationId xmlns:a16="http://schemas.microsoft.com/office/drawing/2014/main" id="{CC95CF84-B5C0-4755-BB0C-63E490DFB1DC}"/>
              </a:ext>
            </a:extLst>
          </p:cNvPr>
          <p:cNvPicPr>
            <a:picLocks noChangeAspect="1"/>
          </p:cNvPicPr>
          <p:nvPr/>
        </p:nvPicPr>
        <p:blipFill>
          <a:blip r:embed="rId4"/>
          <a:srcRect l="77623" t="52334" r="18483" b="42722"/>
          <a:stretch>
            <a:fillRect/>
          </a:stretch>
        </p:blipFill>
        <p:spPr>
          <a:xfrm>
            <a:off x="3825090" y="4288526"/>
            <a:ext cx="317516" cy="302401"/>
          </a:xfrm>
          <a:prstGeom prst="rect">
            <a:avLst/>
          </a:prstGeom>
          <a:noFill/>
          <a:ln cap="flat">
            <a:noFill/>
          </a:ln>
        </p:spPr>
      </p:pic>
      <p:pic>
        <p:nvPicPr>
          <p:cNvPr id="15" name="Picture 6" descr="Résultat de recherche d'images pour &quot;diablo II Inventory&quot;">
            <a:extLst>
              <a:ext uri="{FF2B5EF4-FFF2-40B4-BE49-F238E27FC236}">
                <a16:creationId xmlns:a16="http://schemas.microsoft.com/office/drawing/2014/main" id="{45D31861-8D84-4D71-87CE-4B9FEEAFE214}"/>
              </a:ext>
            </a:extLst>
          </p:cNvPr>
          <p:cNvPicPr>
            <a:picLocks noChangeAspect="1"/>
          </p:cNvPicPr>
          <p:nvPr/>
        </p:nvPicPr>
        <p:blipFill>
          <a:blip r:embed="rId5"/>
          <a:srcRect l="77451" t="52228" r="18656" b="32958"/>
          <a:stretch>
            <a:fillRect/>
          </a:stretch>
        </p:blipFill>
        <p:spPr>
          <a:xfrm>
            <a:off x="3828803" y="2943032"/>
            <a:ext cx="284680" cy="812508"/>
          </a:xfrm>
          <a:prstGeom prst="rect">
            <a:avLst/>
          </a:prstGeom>
          <a:noFill/>
          <a:ln cap="flat">
            <a:noFill/>
          </a:ln>
        </p:spPr>
      </p:pic>
      <p:pic>
        <p:nvPicPr>
          <p:cNvPr id="16" name="Picture 6" descr="Résultat de recherche d'images pour &quot;diablo II Inventory&quot;">
            <a:extLst>
              <a:ext uri="{FF2B5EF4-FFF2-40B4-BE49-F238E27FC236}">
                <a16:creationId xmlns:a16="http://schemas.microsoft.com/office/drawing/2014/main" id="{5F3B9072-31D2-4F68-B6D5-38411D9A6DBC}"/>
              </a:ext>
            </a:extLst>
          </p:cNvPr>
          <p:cNvPicPr>
            <a:picLocks noChangeAspect="1"/>
          </p:cNvPicPr>
          <p:nvPr/>
        </p:nvPicPr>
        <p:blipFill>
          <a:blip r:embed="rId5"/>
          <a:srcRect l="77451" t="52228" r="18656" b="32958"/>
          <a:stretch>
            <a:fillRect/>
          </a:stretch>
        </p:blipFill>
        <p:spPr>
          <a:xfrm>
            <a:off x="3030019" y="3766011"/>
            <a:ext cx="284680" cy="812508"/>
          </a:xfrm>
          <a:prstGeom prst="rect">
            <a:avLst/>
          </a:prstGeom>
          <a:noFill/>
          <a:ln cap="flat">
            <a:noFill/>
          </a:ln>
        </p:spPr>
      </p:pic>
      <p:grpSp>
        <p:nvGrpSpPr>
          <p:cNvPr id="17" name="Groupe 40">
            <a:extLst>
              <a:ext uri="{FF2B5EF4-FFF2-40B4-BE49-F238E27FC236}">
                <a16:creationId xmlns:a16="http://schemas.microsoft.com/office/drawing/2014/main" id="{4F4AF13F-029F-434A-A88D-C040EE28BA26}"/>
              </a:ext>
            </a:extLst>
          </p:cNvPr>
          <p:cNvGrpSpPr/>
          <p:nvPr/>
        </p:nvGrpSpPr>
        <p:grpSpPr>
          <a:xfrm>
            <a:off x="7549496" y="3118103"/>
            <a:ext cx="287149" cy="1378797"/>
            <a:chOff x="7549496" y="3118103"/>
            <a:chExt cx="287149" cy="1378797"/>
          </a:xfrm>
        </p:grpSpPr>
        <p:pic>
          <p:nvPicPr>
            <p:cNvPr id="18" name="Picture 8">
              <a:extLst>
                <a:ext uri="{FF2B5EF4-FFF2-40B4-BE49-F238E27FC236}">
                  <a16:creationId xmlns:a16="http://schemas.microsoft.com/office/drawing/2014/main" id="{F62B798D-2C62-4AF8-A495-3F32B036192C}"/>
                </a:ext>
              </a:extLst>
            </p:cNvPr>
            <p:cNvPicPr>
              <a:picLocks noChangeAspect="1"/>
            </p:cNvPicPr>
            <p:nvPr/>
          </p:nvPicPr>
          <p:blipFill>
            <a:blip r:embed="rId6"/>
            <a:srcRect l="57397" t="58884" r="37982" b="34954"/>
            <a:stretch>
              <a:fillRect/>
            </a:stretch>
          </p:blipFill>
          <p:spPr>
            <a:xfrm>
              <a:off x="7551590" y="3941374"/>
              <a:ext cx="285055" cy="285055"/>
            </a:xfrm>
            <a:prstGeom prst="rect">
              <a:avLst/>
            </a:prstGeom>
            <a:noFill/>
            <a:ln cap="flat">
              <a:noFill/>
            </a:ln>
          </p:spPr>
        </p:pic>
        <p:pic>
          <p:nvPicPr>
            <p:cNvPr id="19" name="Picture 8">
              <a:extLst>
                <a:ext uri="{FF2B5EF4-FFF2-40B4-BE49-F238E27FC236}">
                  <a16:creationId xmlns:a16="http://schemas.microsoft.com/office/drawing/2014/main" id="{35CCF2FD-BEFB-4D51-80E0-A8490356EAD4}"/>
                </a:ext>
              </a:extLst>
            </p:cNvPr>
            <p:cNvPicPr>
              <a:picLocks noChangeAspect="1"/>
            </p:cNvPicPr>
            <p:nvPr/>
          </p:nvPicPr>
          <p:blipFill>
            <a:blip r:embed="rId6"/>
            <a:srcRect l="57397" t="58884" r="37982" b="34954"/>
            <a:stretch>
              <a:fillRect/>
            </a:stretch>
          </p:blipFill>
          <p:spPr>
            <a:xfrm>
              <a:off x="7551590" y="3672266"/>
              <a:ext cx="285055" cy="285055"/>
            </a:xfrm>
            <a:prstGeom prst="rect">
              <a:avLst/>
            </a:prstGeom>
            <a:noFill/>
            <a:ln cap="flat">
              <a:noFill/>
            </a:ln>
          </p:spPr>
        </p:pic>
        <p:pic>
          <p:nvPicPr>
            <p:cNvPr id="20" name="Picture 8">
              <a:extLst>
                <a:ext uri="{FF2B5EF4-FFF2-40B4-BE49-F238E27FC236}">
                  <a16:creationId xmlns:a16="http://schemas.microsoft.com/office/drawing/2014/main" id="{93B552C9-F7A6-4BD8-AEFC-12409327AE2F}"/>
                </a:ext>
              </a:extLst>
            </p:cNvPr>
            <p:cNvPicPr>
              <a:picLocks noChangeAspect="1"/>
            </p:cNvPicPr>
            <p:nvPr/>
          </p:nvPicPr>
          <p:blipFill>
            <a:blip r:embed="rId6"/>
            <a:srcRect l="57397" t="58884" r="37982" b="34954"/>
            <a:stretch>
              <a:fillRect/>
            </a:stretch>
          </p:blipFill>
          <p:spPr>
            <a:xfrm>
              <a:off x="7551590" y="3392945"/>
              <a:ext cx="285055" cy="285055"/>
            </a:xfrm>
            <a:prstGeom prst="rect">
              <a:avLst/>
            </a:prstGeom>
            <a:noFill/>
            <a:ln cap="flat">
              <a:noFill/>
            </a:ln>
          </p:spPr>
        </p:pic>
        <p:pic>
          <p:nvPicPr>
            <p:cNvPr id="21" name="Picture 8">
              <a:extLst>
                <a:ext uri="{FF2B5EF4-FFF2-40B4-BE49-F238E27FC236}">
                  <a16:creationId xmlns:a16="http://schemas.microsoft.com/office/drawing/2014/main" id="{CF2B1C0B-68AB-4258-95A3-097CEC8C4F6E}"/>
                </a:ext>
              </a:extLst>
            </p:cNvPr>
            <p:cNvPicPr>
              <a:picLocks noChangeAspect="1"/>
            </p:cNvPicPr>
            <p:nvPr/>
          </p:nvPicPr>
          <p:blipFill>
            <a:blip r:embed="rId6"/>
            <a:srcRect l="57397" t="58884" r="37982" b="34954"/>
            <a:stretch>
              <a:fillRect/>
            </a:stretch>
          </p:blipFill>
          <p:spPr>
            <a:xfrm>
              <a:off x="7549496" y="4211845"/>
              <a:ext cx="285055" cy="285055"/>
            </a:xfrm>
            <a:prstGeom prst="rect">
              <a:avLst/>
            </a:prstGeom>
            <a:noFill/>
            <a:ln cap="flat">
              <a:noFill/>
            </a:ln>
          </p:spPr>
        </p:pic>
        <p:pic>
          <p:nvPicPr>
            <p:cNvPr id="22" name="Picture 8">
              <a:extLst>
                <a:ext uri="{FF2B5EF4-FFF2-40B4-BE49-F238E27FC236}">
                  <a16:creationId xmlns:a16="http://schemas.microsoft.com/office/drawing/2014/main" id="{AAA11AB7-D6DF-4CBD-A45C-98133C41282D}"/>
                </a:ext>
              </a:extLst>
            </p:cNvPr>
            <p:cNvPicPr>
              <a:picLocks noChangeAspect="1"/>
            </p:cNvPicPr>
            <p:nvPr/>
          </p:nvPicPr>
          <p:blipFill>
            <a:blip r:embed="rId6"/>
            <a:srcRect l="57397" t="58884" r="37982" b="34954"/>
            <a:stretch>
              <a:fillRect/>
            </a:stretch>
          </p:blipFill>
          <p:spPr>
            <a:xfrm>
              <a:off x="7549496" y="3118103"/>
              <a:ext cx="285055" cy="285055"/>
            </a:xfrm>
            <a:prstGeom prst="rect">
              <a:avLst/>
            </a:prstGeom>
            <a:noFill/>
            <a:ln cap="flat">
              <a:noFill/>
            </a:ln>
          </p:spPr>
        </p:pic>
        <p:pic>
          <p:nvPicPr>
            <p:cNvPr id="23" name="Picture 28" descr="Résultat de recherche d'images pour &quot;flute png&quot;">
              <a:extLst>
                <a:ext uri="{FF2B5EF4-FFF2-40B4-BE49-F238E27FC236}">
                  <a16:creationId xmlns:a16="http://schemas.microsoft.com/office/drawing/2014/main" id="{4D2E19BA-3DC1-4D8D-A44C-1DAC468C4C9A}"/>
                </a:ext>
              </a:extLst>
            </p:cNvPr>
            <p:cNvPicPr>
              <a:picLocks noChangeAspect="1"/>
            </p:cNvPicPr>
            <p:nvPr/>
          </p:nvPicPr>
          <p:blipFill>
            <a:blip r:embed="rId7"/>
            <a:srcRect l="43680" r="43288"/>
            <a:stretch>
              <a:fillRect/>
            </a:stretch>
          </p:blipFill>
          <p:spPr>
            <a:xfrm>
              <a:off x="7601571" y="3215990"/>
              <a:ext cx="156837" cy="1203432"/>
            </a:xfrm>
            <a:prstGeom prst="rect">
              <a:avLst/>
            </a:prstGeom>
            <a:noFill/>
            <a:ln cap="flat">
              <a:noFill/>
            </a:ln>
          </p:spPr>
        </p:pic>
      </p:grpSp>
      <p:pic>
        <p:nvPicPr>
          <p:cNvPr id="24" name="Image 159" descr="Une image contenant assis, table, noir, différent&#10;&#10;Description générée automatiquement">
            <a:extLst>
              <a:ext uri="{FF2B5EF4-FFF2-40B4-BE49-F238E27FC236}">
                <a16:creationId xmlns:a16="http://schemas.microsoft.com/office/drawing/2014/main" id="{D63EA054-C1DB-435B-8405-87C57142A3E5}"/>
              </a:ext>
            </a:extLst>
          </p:cNvPr>
          <p:cNvPicPr>
            <a:picLocks noChangeAspect="1"/>
          </p:cNvPicPr>
          <p:nvPr/>
        </p:nvPicPr>
        <p:blipFill>
          <a:blip r:embed="rId8"/>
          <a:srcRect l="19095" t="57472" r="73495" b="37542"/>
          <a:stretch>
            <a:fillRect/>
          </a:stretch>
        </p:blipFill>
        <p:spPr>
          <a:xfrm>
            <a:off x="3311536" y="4301666"/>
            <a:ext cx="564623" cy="285000"/>
          </a:xfrm>
          <a:prstGeom prst="rect">
            <a:avLst/>
          </a:prstGeom>
          <a:noFill/>
          <a:ln cap="flat">
            <a:noFill/>
          </a:ln>
        </p:spPr>
      </p:pic>
      <p:sp>
        <p:nvSpPr>
          <p:cNvPr id="25" name="Rectangle 118">
            <a:extLst>
              <a:ext uri="{FF2B5EF4-FFF2-40B4-BE49-F238E27FC236}">
                <a16:creationId xmlns:a16="http://schemas.microsoft.com/office/drawing/2014/main" id="{D5509DC6-C23B-4817-8F14-FE4756C2EFC3}"/>
              </a:ext>
            </a:extLst>
          </p:cNvPr>
          <p:cNvSpPr/>
          <p:nvPr/>
        </p:nvSpPr>
        <p:spPr>
          <a:xfrm>
            <a:off x="2223491" y="2922276"/>
            <a:ext cx="820399"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26" name="Rectangle 124">
            <a:extLst>
              <a:ext uri="{FF2B5EF4-FFF2-40B4-BE49-F238E27FC236}">
                <a16:creationId xmlns:a16="http://schemas.microsoft.com/office/drawing/2014/main" id="{1DFCC789-7FE7-41BF-9CCF-230134245391}"/>
              </a:ext>
            </a:extLst>
          </p:cNvPr>
          <p:cNvSpPr/>
          <p:nvPr/>
        </p:nvSpPr>
        <p:spPr>
          <a:xfrm>
            <a:off x="4107192" y="2922276"/>
            <a:ext cx="837892"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27" name="Image 140" descr="Une image contenant assis, table, noir, différent&#10;&#10;Description générée automatiquement">
            <a:extLst>
              <a:ext uri="{FF2B5EF4-FFF2-40B4-BE49-F238E27FC236}">
                <a16:creationId xmlns:a16="http://schemas.microsoft.com/office/drawing/2014/main" id="{C3123858-9547-4245-96F0-150D892AE1EE}"/>
              </a:ext>
            </a:extLst>
          </p:cNvPr>
          <p:cNvPicPr>
            <a:picLocks noChangeAspect="1"/>
          </p:cNvPicPr>
          <p:nvPr/>
        </p:nvPicPr>
        <p:blipFill>
          <a:blip r:embed="rId8"/>
          <a:srcRect l="29921" t="42964" r="66078" b="47161"/>
          <a:stretch>
            <a:fillRect/>
          </a:stretch>
        </p:blipFill>
        <p:spPr>
          <a:xfrm>
            <a:off x="3312386" y="3771406"/>
            <a:ext cx="282375" cy="522771"/>
          </a:xfrm>
          <a:prstGeom prst="rect">
            <a:avLst/>
          </a:prstGeom>
          <a:noFill/>
          <a:ln cap="flat">
            <a:noFill/>
          </a:ln>
        </p:spPr>
      </p:pic>
      <p:pic>
        <p:nvPicPr>
          <p:cNvPr id="28" name="Picture 4">
            <a:extLst>
              <a:ext uri="{FF2B5EF4-FFF2-40B4-BE49-F238E27FC236}">
                <a16:creationId xmlns:a16="http://schemas.microsoft.com/office/drawing/2014/main" id="{BDFC9939-C152-4C34-BFA2-D30E04391903}"/>
              </a:ext>
            </a:extLst>
          </p:cNvPr>
          <p:cNvPicPr>
            <a:picLocks noChangeAspect="1"/>
          </p:cNvPicPr>
          <p:nvPr/>
        </p:nvPicPr>
        <p:blipFill>
          <a:blip r:embed="rId4"/>
          <a:srcRect l="52203" t="32675" r="40353" b="56906"/>
          <a:stretch>
            <a:fillRect/>
          </a:stretch>
        </p:blipFill>
        <p:spPr>
          <a:xfrm>
            <a:off x="3054854" y="2938067"/>
            <a:ext cx="517943" cy="525789"/>
          </a:xfrm>
          <a:prstGeom prst="rect">
            <a:avLst/>
          </a:prstGeom>
          <a:noFill/>
          <a:ln cap="flat">
            <a:noFill/>
          </a:ln>
        </p:spPr>
      </p:pic>
      <p:sp>
        <p:nvSpPr>
          <p:cNvPr id="29" name="TextBox 1">
            <a:extLst>
              <a:ext uri="{FF2B5EF4-FFF2-40B4-BE49-F238E27FC236}">
                <a16:creationId xmlns:a16="http://schemas.microsoft.com/office/drawing/2014/main" id="{BBCD3926-0A48-44EB-9D4E-EF8D5C47AEB5}"/>
              </a:ext>
            </a:extLst>
          </p:cNvPr>
          <p:cNvSpPr txBox="1"/>
          <p:nvPr/>
        </p:nvSpPr>
        <p:spPr>
          <a:xfrm>
            <a:off x="4954868" y="907304"/>
            <a:ext cx="2301608"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Difficile (1) </a:t>
            </a:r>
          </a:p>
        </p:txBody>
      </p:sp>
      <p:pic>
        <p:nvPicPr>
          <p:cNvPr id="30" name="Picture 8" descr="Résultat de recherche d'images pour &quot;fire png&quot;">
            <a:extLst>
              <a:ext uri="{FF2B5EF4-FFF2-40B4-BE49-F238E27FC236}">
                <a16:creationId xmlns:a16="http://schemas.microsoft.com/office/drawing/2014/main" id="{84352872-B18F-42BB-8C87-82F08732A4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300957DC-463F-46A5-B298-2491802A7870}"/>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0" action="ppaction://hlinksldjump"/>
              </a:rPr>
              <a:t>Sommaire</a:t>
            </a:r>
            <a:endParaRPr lang="fr-FR" dirty="0">
              <a:solidFill>
                <a:srgbClr val="FF505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120">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99B6316F-7B88-4997-90BA-6377B1E27823}"/>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E1E52B98-FAF2-4498-BEA3-E3941A8D9C88}"/>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1EFC97EA-9913-4813-A163-CF926AF5380D}"/>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A100305C-1895-46A6-8279-7C25CE414D49}"/>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47349BF2-2C7D-4CB8-B9B4-40566A1DC1A6}"/>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85AD2CBA-0B9E-482D-B8AF-DA1D3DA6D4DC}"/>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BB3A54AC-6004-4AB8-86C5-6F0C7B4BEEFB}"/>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D8971234-9CEC-482D-B58F-B85D37739611}"/>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FDDD1C28-BAEB-40A0-A820-E5731F915816}"/>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3BB9F85A-2E9D-4652-9E6A-302FF672D56A}"/>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64D6AFDC-DF68-4ABA-9FBB-DE65D77869EA}"/>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0">
            <a:extLst>
              <a:ext uri="{FF2B5EF4-FFF2-40B4-BE49-F238E27FC236}">
                <a16:creationId xmlns:a16="http://schemas.microsoft.com/office/drawing/2014/main" id="{7258D146-30DE-4C43-9AA2-F07A16A51143}"/>
              </a:ext>
            </a:extLst>
          </p:cNvPr>
          <p:cNvPicPr>
            <a:picLocks noChangeAspect="1"/>
          </p:cNvPicPr>
          <p:nvPr/>
        </p:nvPicPr>
        <p:blipFill>
          <a:blip r:embed="rId4"/>
          <a:srcRect l="84835" t="47675" r="11116" b="37711"/>
          <a:stretch>
            <a:fillRect/>
          </a:stretch>
        </p:blipFill>
        <p:spPr>
          <a:xfrm>
            <a:off x="3568418" y="3471345"/>
            <a:ext cx="308408" cy="834938"/>
          </a:xfrm>
          <a:prstGeom prst="rect">
            <a:avLst/>
          </a:prstGeom>
          <a:noFill/>
          <a:ln cap="flat">
            <a:noFill/>
          </a:ln>
        </p:spPr>
      </p:pic>
      <p:pic>
        <p:nvPicPr>
          <p:cNvPr id="14" name="Picture 22">
            <a:extLst>
              <a:ext uri="{FF2B5EF4-FFF2-40B4-BE49-F238E27FC236}">
                <a16:creationId xmlns:a16="http://schemas.microsoft.com/office/drawing/2014/main" id="{9745CD9B-9972-4B3C-94F3-7026F654E0CC}"/>
              </a:ext>
            </a:extLst>
          </p:cNvPr>
          <p:cNvPicPr>
            <a:picLocks noChangeAspect="1"/>
          </p:cNvPicPr>
          <p:nvPr/>
        </p:nvPicPr>
        <p:blipFill>
          <a:blip r:embed="rId4"/>
          <a:srcRect l="77623" t="52334" r="18483" b="42722"/>
          <a:stretch>
            <a:fillRect/>
          </a:stretch>
        </p:blipFill>
        <p:spPr>
          <a:xfrm>
            <a:off x="3825090" y="4288526"/>
            <a:ext cx="317516" cy="302401"/>
          </a:xfrm>
          <a:prstGeom prst="rect">
            <a:avLst/>
          </a:prstGeom>
          <a:noFill/>
          <a:ln cap="flat">
            <a:noFill/>
          </a:ln>
        </p:spPr>
      </p:pic>
      <p:pic>
        <p:nvPicPr>
          <p:cNvPr id="15" name="Picture 6" descr="Résultat de recherche d'images pour &quot;diablo II Inventory&quot;">
            <a:extLst>
              <a:ext uri="{FF2B5EF4-FFF2-40B4-BE49-F238E27FC236}">
                <a16:creationId xmlns:a16="http://schemas.microsoft.com/office/drawing/2014/main" id="{F95C4749-F49E-4014-A228-5B372E712930}"/>
              </a:ext>
            </a:extLst>
          </p:cNvPr>
          <p:cNvPicPr>
            <a:picLocks noChangeAspect="1"/>
          </p:cNvPicPr>
          <p:nvPr/>
        </p:nvPicPr>
        <p:blipFill>
          <a:blip r:embed="rId5"/>
          <a:srcRect l="77451" t="52228" r="18656" b="32958"/>
          <a:stretch>
            <a:fillRect/>
          </a:stretch>
        </p:blipFill>
        <p:spPr>
          <a:xfrm>
            <a:off x="3306561" y="3480252"/>
            <a:ext cx="284680" cy="812508"/>
          </a:xfrm>
          <a:prstGeom prst="rect">
            <a:avLst/>
          </a:prstGeom>
          <a:noFill/>
          <a:ln cap="flat">
            <a:noFill/>
          </a:ln>
        </p:spPr>
      </p:pic>
      <p:pic>
        <p:nvPicPr>
          <p:cNvPr id="16" name="Picture 6" descr="Résultat de recherche d'images pour &quot;diablo II Inventory&quot;">
            <a:extLst>
              <a:ext uri="{FF2B5EF4-FFF2-40B4-BE49-F238E27FC236}">
                <a16:creationId xmlns:a16="http://schemas.microsoft.com/office/drawing/2014/main" id="{61506CFD-92C6-42C7-BC7D-48B5613C2ABD}"/>
              </a:ext>
            </a:extLst>
          </p:cNvPr>
          <p:cNvPicPr>
            <a:picLocks noChangeAspect="1"/>
          </p:cNvPicPr>
          <p:nvPr/>
        </p:nvPicPr>
        <p:blipFill>
          <a:blip r:embed="rId5"/>
          <a:srcRect l="77451" t="52228" r="18656" b="32958"/>
          <a:stretch>
            <a:fillRect/>
          </a:stretch>
        </p:blipFill>
        <p:spPr>
          <a:xfrm>
            <a:off x="3030019" y="3766011"/>
            <a:ext cx="284680" cy="812508"/>
          </a:xfrm>
          <a:prstGeom prst="rect">
            <a:avLst/>
          </a:prstGeom>
          <a:noFill/>
          <a:ln cap="flat">
            <a:noFill/>
          </a:ln>
        </p:spPr>
      </p:pic>
      <p:grpSp>
        <p:nvGrpSpPr>
          <p:cNvPr id="17" name="Groupe 40">
            <a:extLst>
              <a:ext uri="{FF2B5EF4-FFF2-40B4-BE49-F238E27FC236}">
                <a16:creationId xmlns:a16="http://schemas.microsoft.com/office/drawing/2014/main" id="{2B7AB9F8-A03C-4B2D-BFAE-CCE5403DC421}"/>
              </a:ext>
            </a:extLst>
          </p:cNvPr>
          <p:cNvGrpSpPr/>
          <p:nvPr/>
        </p:nvGrpSpPr>
        <p:grpSpPr>
          <a:xfrm>
            <a:off x="3850748" y="2913781"/>
            <a:ext cx="287149" cy="1378787"/>
            <a:chOff x="3850748" y="2913781"/>
            <a:chExt cx="287149" cy="1378787"/>
          </a:xfrm>
        </p:grpSpPr>
        <p:pic>
          <p:nvPicPr>
            <p:cNvPr id="18" name="Picture 8">
              <a:extLst>
                <a:ext uri="{FF2B5EF4-FFF2-40B4-BE49-F238E27FC236}">
                  <a16:creationId xmlns:a16="http://schemas.microsoft.com/office/drawing/2014/main" id="{4D9E3658-4F89-4FE5-9478-8296D1CC3F1E}"/>
                </a:ext>
              </a:extLst>
            </p:cNvPr>
            <p:cNvPicPr>
              <a:picLocks noChangeAspect="1"/>
            </p:cNvPicPr>
            <p:nvPr/>
          </p:nvPicPr>
          <p:blipFill>
            <a:blip r:embed="rId6"/>
            <a:srcRect l="57397" t="58884" r="37982" b="34954"/>
            <a:stretch>
              <a:fillRect/>
            </a:stretch>
          </p:blipFill>
          <p:spPr>
            <a:xfrm>
              <a:off x="3852842" y="3737052"/>
              <a:ext cx="285055" cy="285055"/>
            </a:xfrm>
            <a:prstGeom prst="rect">
              <a:avLst/>
            </a:prstGeom>
            <a:noFill/>
            <a:ln cap="flat">
              <a:noFill/>
            </a:ln>
          </p:spPr>
        </p:pic>
        <p:pic>
          <p:nvPicPr>
            <p:cNvPr id="19" name="Picture 8">
              <a:extLst>
                <a:ext uri="{FF2B5EF4-FFF2-40B4-BE49-F238E27FC236}">
                  <a16:creationId xmlns:a16="http://schemas.microsoft.com/office/drawing/2014/main" id="{B6133CCA-8F74-4149-977F-70886BFA0A26}"/>
                </a:ext>
              </a:extLst>
            </p:cNvPr>
            <p:cNvPicPr>
              <a:picLocks noChangeAspect="1"/>
            </p:cNvPicPr>
            <p:nvPr/>
          </p:nvPicPr>
          <p:blipFill>
            <a:blip r:embed="rId6"/>
            <a:srcRect l="57397" t="58884" r="37982" b="34954"/>
            <a:stretch>
              <a:fillRect/>
            </a:stretch>
          </p:blipFill>
          <p:spPr>
            <a:xfrm>
              <a:off x="3852842" y="3467944"/>
              <a:ext cx="285055" cy="285055"/>
            </a:xfrm>
            <a:prstGeom prst="rect">
              <a:avLst/>
            </a:prstGeom>
            <a:noFill/>
            <a:ln cap="flat">
              <a:noFill/>
            </a:ln>
          </p:spPr>
        </p:pic>
        <p:pic>
          <p:nvPicPr>
            <p:cNvPr id="20" name="Picture 8">
              <a:extLst>
                <a:ext uri="{FF2B5EF4-FFF2-40B4-BE49-F238E27FC236}">
                  <a16:creationId xmlns:a16="http://schemas.microsoft.com/office/drawing/2014/main" id="{34EA46E0-7B48-48B3-BCF0-82DEF9B3F52F}"/>
                </a:ext>
              </a:extLst>
            </p:cNvPr>
            <p:cNvPicPr>
              <a:picLocks noChangeAspect="1"/>
            </p:cNvPicPr>
            <p:nvPr/>
          </p:nvPicPr>
          <p:blipFill>
            <a:blip r:embed="rId6"/>
            <a:srcRect l="57397" t="58884" r="37982" b="34954"/>
            <a:stretch>
              <a:fillRect/>
            </a:stretch>
          </p:blipFill>
          <p:spPr>
            <a:xfrm>
              <a:off x="3852842" y="3188613"/>
              <a:ext cx="285055" cy="285055"/>
            </a:xfrm>
            <a:prstGeom prst="rect">
              <a:avLst/>
            </a:prstGeom>
            <a:noFill/>
            <a:ln cap="flat">
              <a:noFill/>
            </a:ln>
          </p:spPr>
        </p:pic>
        <p:pic>
          <p:nvPicPr>
            <p:cNvPr id="21" name="Picture 8">
              <a:extLst>
                <a:ext uri="{FF2B5EF4-FFF2-40B4-BE49-F238E27FC236}">
                  <a16:creationId xmlns:a16="http://schemas.microsoft.com/office/drawing/2014/main" id="{B83FEC30-8B30-446C-9ABA-DCD307E77237}"/>
                </a:ext>
              </a:extLst>
            </p:cNvPr>
            <p:cNvPicPr>
              <a:picLocks noChangeAspect="1"/>
            </p:cNvPicPr>
            <p:nvPr/>
          </p:nvPicPr>
          <p:blipFill>
            <a:blip r:embed="rId6"/>
            <a:srcRect l="57397" t="58884" r="37982" b="34954"/>
            <a:stretch>
              <a:fillRect/>
            </a:stretch>
          </p:blipFill>
          <p:spPr>
            <a:xfrm>
              <a:off x="3850748" y="4007513"/>
              <a:ext cx="285055" cy="285055"/>
            </a:xfrm>
            <a:prstGeom prst="rect">
              <a:avLst/>
            </a:prstGeom>
            <a:noFill/>
            <a:ln cap="flat">
              <a:noFill/>
            </a:ln>
          </p:spPr>
        </p:pic>
        <p:pic>
          <p:nvPicPr>
            <p:cNvPr id="22" name="Picture 8">
              <a:extLst>
                <a:ext uri="{FF2B5EF4-FFF2-40B4-BE49-F238E27FC236}">
                  <a16:creationId xmlns:a16="http://schemas.microsoft.com/office/drawing/2014/main" id="{CC8F3D4C-EBEB-4413-8F7A-5D4C8AFBFC05}"/>
                </a:ext>
              </a:extLst>
            </p:cNvPr>
            <p:cNvPicPr>
              <a:picLocks noChangeAspect="1"/>
            </p:cNvPicPr>
            <p:nvPr/>
          </p:nvPicPr>
          <p:blipFill>
            <a:blip r:embed="rId6"/>
            <a:srcRect l="57397" t="58884" r="37982" b="34954"/>
            <a:stretch>
              <a:fillRect/>
            </a:stretch>
          </p:blipFill>
          <p:spPr>
            <a:xfrm>
              <a:off x="3850748" y="2913781"/>
              <a:ext cx="285055" cy="285055"/>
            </a:xfrm>
            <a:prstGeom prst="rect">
              <a:avLst/>
            </a:prstGeom>
            <a:noFill/>
            <a:ln cap="flat">
              <a:noFill/>
            </a:ln>
          </p:spPr>
        </p:pic>
        <p:pic>
          <p:nvPicPr>
            <p:cNvPr id="23" name="Picture 28" descr="Résultat de recherche d'images pour &quot;flute png&quot;">
              <a:extLst>
                <a:ext uri="{FF2B5EF4-FFF2-40B4-BE49-F238E27FC236}">
                  <a16:creationId xmlns:a16="http://schemas.microsoft.com/office/drawing/2014/main" id="{2A6D404E-84C9-49E5-8553-768D1E4364A0}"/>
                </a:ext>
              </a:extLst>
            </p:cNvPr>
            <p:cNvPicPr>
              <a:picLocks noChangeAspect="1"/>
            </p:cNvPicPr>
            <p:nvPr/>
          </p:nvPicPr>
          <p:blipFill>
            <a:blip r:embed="rId7"/>
            <a:srcRect l="43680" r="43288"/>
            <a:stretch>
              <a:fillRect/>
            </a:stretch>
          </p:blipFill>
          <p:spPr>
            <a:xfrm>
              <a:off x="3902823" y="3011667"/>
              <a:ext cx="156837" cy="1203432"/>
            </a:xfrm>
            <a:prstGeom prst="rect">
              <a:avLst/>
            </a:prstGeom>
            <a:noFill/>
            <a:ln cap="flat">
              <a:noFill/>
            </a:ln>
          </p:spPr>
        </p:pic>
      </p:grpSp>
      <p:pic>
        <p:nvPicPr>
          <p:cNvPr id="24" name="Image 159" descr="Une image contenant assis, table, noir, différent&#10;&#10;Description générée automatiquement">
            <a:extLst>
              <a:ext uri="{FF2B5EF4-FFF2-40B4-BE49-F238E27FC236}">
                <a16:creationId xmlns:a16="http://schemas.microsoft.com/office/drawing/2014/main" id="{C5EDA9A4-DFD5-472F-9DB0-D1F0FAD14389}"/>
              </a:ext>
            </a:extLst>
          </p:cNvPr>
          <p:cNvPicPr>
            <a:picLocks noChangeAspect="1"/>
          </p:cNvPicPr>
          <p:nvPr/>
        </p:nvPicPr>
        <p:blipFill>
          <a:blip r:embed="rId8"/>
          <a:srcRect l="19095" t="57472" r="73495" b="37542"/>
          <a:stretch>
            <a:fillRect/>
          </a:stretch>
        </p:blipFill>
        <p:spPr>
          <a:xfrm>
            <a:off x="3311536" y="4301666"/>
            <a:ext cx="564623" cy="285000"/>
          </a:xfrm>
          <a:prstGeom prst="rect">
            <a:avLst/>
          </a:prstGeom>
          <a:noFill/>
          <a:ln cap="flat">
            <a:noFill/>
          </a:ln>
        </p:spPr>
      </p:pic>
      <p:sp>
        <p:nvSpPr>
          <p:cNvPr id="25" name="Rectangle 118">
            <a:extLst>
              <a:ext uri="{FF2B5EF4-FFF2-40B4-BE49-F238E27FC236}">
                <a16:creationId xmlns:a16="http://schemas.microsoft.com/office/drawing/2014/main" id="{FEE2FC92-74CF-4C33-B760-0EA14564D8FE}"/>
              </a:ext>
            </a:extLst>
          </p:cNvPr>
          <p:cNvSpPr/>
          <p:nvPr/>
        </p:nvSpPr>
        <p:spPr>
          <a:xfrm>
            <a:off x="2223491" y="2922276"/>
            <a:ext cx="820399"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26" name="Rectangle 124">
            <a:extLst>
              <a:ext uri="{FF2B5EF4-FFF2-40B4-BE49-F238E27FC236}">
                <a16:creationId xmlns:a16="http://schemas.microsoft.com/office/drawing/2014/main" id="{D8EB5F63-BAC9-4D22-A7D8-277A53984600}"/>
              </a:ext>
            </a:extLst>
          </p:cNvPr>
          <p:cNvSpPr/>
          <p:nvPr/>
        </p:nvSpPr>
        <p:spPr>
          <a:xfrm>
            <a:off x="4107192" y="2922276"/>
            <a:ext cx="837892"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27" name="Image 140" descr="Une image contenant assis, table, noir, différent&#10;&#10;Description générée automatiquement">
            <a:extLst>
              <a:ext uri="{FF2B5EF4-FFF2-40B4-BE49-F238E27FC236}">
                <a16:creationId xmlns:a16="http://schemas.microsoft.com/office/drawing/2014/main" id="{CE922755-9727-4801-A923-F4EB7D311469}"/>
              </a:ext>
            </a:extLst>
          </p:cNvPr>
          <p:cNvPicPr>
            <a:picLocks noChangeAspect="1"/>
          </p:cNvPicPr>
          <p:nvPr/>
        </p:nvPicPr>
        <p:blipFill>
          <a:blip r:embed="rId8"/>
          <a:srcRect l="29921" t="42964" r="66078" b="47161"/>
          <a:stretch>
            <a:fillRect/>
          </a:stretch>
        </p:blipFill>
        <p:spPr>
          <a:xfrm>
            <a:off x="3578102" y="2930578"/>
            <a:ext cx="282375" cy="522771"/>
          </a:xfrm>
          <a:prstGeom prst="rect">
            <a:avLst/>
          </a:prstGeom>
          <a:noFill/>
          <a:ln cap="flat">
            <a:noFill/>
          </a:ln>
        </p:spPr>
      </p:pic>
      <p:pic>
        <p:nvPicPr>
          <p:cNvPr id="28" name="Picture 4">
            <a:extLst>
              <a:ext uri="{FF2B5EF4-FFF2-40B4-BE49-F238E27FC236}">
                <a16:creationId xmlns:a16="http://schemas.microsoft.com/office/drawing/2014/main" id="{6409AC78-0D7B-433D-89AD-E5089E1017F2}"/>
              </a:ext>
            </a:extLst>
          </p:cNvPr>
          <p:cNvPicPr>
            <a:picLocks noChangeAspect="1"/>
          </p:cNvPicPr>
          <p:nvPr/>
        </p:nvPicPr>
        <p:blipFill>
          <a:blip r:embed="rId4"/>
          <a:srcRect l="52203" t="32675" r="40353" b="56906"/>
          <a:stretch>
            <a:fillRect/>
          </a:stretch>
        </p:blipFill>
        <p:spPr>
          <a:xfrm>
            <a:off x="3054854" y="2938067"/>
            <a:ext cx="517943" cy="525789"/>
          </a:xfrm>
          <a:prstGeom prst="rect">
            <a:avLst/>
          </a:prstGeom>
          <a:noFill/>
          <a:ln cap="flat">
            <a:noFill/>
          </a:ln>
        </p:spPr>
      </p:pic>
      <p:sp>
        <p:nvSpPr>
          <p:cNvPr id="29" name="TextBox 1">
            <a:extLst>
              <a:ext uri="{FF2B5EF4-FFF2-40B4-BE49-F238E27FC236}">
                <a16:creationId xmlns:a16="http://schemas.microsoft.com/office/drawing/2014/main" id="{E916BDF6-17F0-43E8-90E1-EB3294CED04B}"/>
              </a:ext>
            </a:extLst>
          </p:cNvPr>
          <p:cNvSpPr txBox="1"/>
          <p:nvPr/>
        </p:nvSpPr>
        <p:spPr>
          <a:xfrm>
            <a:off x="3588453" y="907304"/>
            <a:ext cx="4919755"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Difficile (</a:t>
            </a:r>
            <a:r>
              <a:rPr lang="fr-FR" sz="2000" b="1" i="0" u="none" strike="noStrike" kern="0" cap="none" spc="0" baseline="0">
                <a:solidFill>
                  <a:srgbClr val="FF5050"/>
                </a:solidFill>
                <a:uFillTx/>
                <a:latin typeface="Calibri"/>
              </a:rPr>
              <a:t>1</a:t>
            </a:r>
            <a:r>
              <a:rPr lang="fr-FR" sz="2000" b="1" i="0" u="none" strike="noStrike" kern="1200" cap="none" spc="0" baseline="0">
                <a:solidFill>
                  <a:srgbClr val="FF5050"/>
                </a:solidFill>
                <a:uFillTx/>
                <a:latin typeface="Calibri"/>
              </a:rPr>
              <a:t>) – Solution 1 en 2 mouvements</a:t>
            </a:r>
          </a:p>
        </p:txBody>
      </p:sp>
      <p:sp>
        <p:nvSpPr>
          <p:cNvPr id="30" name="Rectangle 1">
            <a:extLst>
              <a:ext uri="{FF2B5EF4-FFF2-40B4-BE49-F238E27FC236}">
                <a16:creationId xmlns:a16="http://schemas.microsoft.com/office/drawing/2014/main" id="{D7EF73EA-2E36-40A7-851D-EC7D04ACFABB}"/>
              </a:ext>
            </a:extLst>
          </p:cNvPr>
          <p:cNvSpPr/>
          <p:nvPr/>
        </p:nvSpPr>
        <p:spPr>
          <a:xfrm>
            <a:off x="3840973" y="2911568"/>
            <a:ext cx="254925" cy="1387958"/>
          </a:xfrm>
          <a:prstGeom prst="rect">
            <a:avLst/>
          </a:pr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1" name="Rectangle 31">
            <a:extLst>
              <a:ext uri="{FF2B5EF4-FFF2-40B4-BE49-F238E27FC236}">
                <a16:creationId xmlns:a16="http://schemas.microsoft.com/office/drawing/2014/main" id="{6EBB3A8F-1D6A-4F48-9F82-EE9937A7B75D}"/>
              </a:ext>
            </a:extLst>
          </p:cNvPr>
          <p:cNvSpPr/>
          <p:nvPr/>
        </p:nvSpPr>
        <p:spPr>
          <a:xfrm>
            <a:off x="3584429" y="2911568"/>
            <a:ext cx="254925" cy="557637"/>
          </a:xfrm>
          <a:prstGeom prst="rect">
            <a:avLst/>
          </a:pr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2" name="Rectangle 32">
            <a:extLst>
              <a:ext uri="{FF2B5EF4-FFF2-40B4-BE49-F238E27FC236}">
                <a16:creationId xmlns:a16="http://schemas.microsoft.com/office/drawing/2014/main" id="{3ABAC047-A8FE-462B-B9FA-65395C2A6F0A}"/>
              </a:ext>
            </a:extLst>
          </p:cNvPr>
          <p:cNvSpPr/>
          <p:nvPr/>
        </p:nvSpPr>
        <p:spPr>
          <a:xfrm>
            <a:off x="3325480" y="3494736"/>
            <a:ext cx="254925" cy="797832"/>
          </a:xfrm>
          <a:prstGeom prst="rect">
            <a:avLst/>
          </a:pr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3" name="ZoneTexte 33">
            <a:extLst>
              <a:ext uri="{FF2B5EF4-FFF2-40B4-BE49-F238E27FC236}">
                <a16:creationId xmlns:a16="http://schemas.microsoft.com/office/drawing/2014/main" id="{7C2FC453-5BC9-4B87-9639-7130F3436C64}"/>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joueur à déplacé la clé vers le haut et le charme à la place de la clé afin de mettre la flûte à sa place. </a:t>
            </a:r>
          </a:p>
        </p:txBody>
      </p:sp>
      <p:pic>
        <p:nvPicPr>
          <p:cNvPr id="34" name="Picture 8" descr="Résultat de recherche d'images pour &quot;fire png&quot;">
            <a:extLst>
              <a:ext uri="{FF2B5EF4-FFF2-40B4-BE49-F238E27FC236}">
                <a16:creationId xmlns:a16="http://schemas.microsoft.com/office/drawing/2014/main" id="{DD4422E7-7677-4C40-BE6B-3823658F05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707BBE65-9F33-4A79-BF4C-D3B091456F45}"/>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0" action="ppaction://hlinksldjump"/>
              </a:rPr>
              <a:t>Sommaire</a:t>
            </a:r>
            <a:endParaRPr lang="fr-FR" dirty="0">
              <a:solidFill>
                <a:srgbClr val="FF505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121">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4283C786-767E-4907-8ED1-DF461242BD16}"/>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E1AE9B27-6B19-4003-8249-6257767DD9F5}"/>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10FC2EEB-5260-4D4F-9DF4-06B7B4ABB669}"/>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1597F32F-7B95-4D01-95D1-4C64B5E6729B}"/>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387CF0E9-2A83-4A87-A0FD-10711B5B4188}"/>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35085FAA-7422-40FA-AA8A-385B9930CABA}"/>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8C1DAE7D-07C4-4F9F-9468-1567E2927FEB}"/>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40D94E77-D7C5-4397-AE8F-11B23A25F25D}"/>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387C671C-FD01-44A8-BE11-B6C43F122712}"/>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A6A6B36B-4EC2-4AE9-B25E-3D97029540D8}"/>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011C3E1C-B65B-41B8-9A38-0842A3444EE8}"/>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0">
            <a:extLst>
              <a:ext uri="{FF2B5EF4-FFF2-40B4-BE49-F238E27FC236}">
                <a16:creationId xmlns:a16="http://schemas.microsoft.com/office/drawing/2014/main" id="{6F670EBF-8490-42E5-AA5D-DF08340AAC66}"/>
              </a:ext>
            </a:extLst>
          </p:cNvPr>
          <p:cNvPicPr>
            <a:picLocks noChangeAspect="1"/>
          </p:cNvPicPr>
          <p:nvPr/>
        </p:nvPicPr>
        <p:blipFill>
          <a:blip r:embed="rId4"/>
          <a:srcRect l="84835" t="47675" r="11116" b="37711"/>
          <a:stretch>
            <a:fillRect/>
          </a:stretch>
        </p:blipFill>
        <p:spPr>
          <a:xfrm>
            <a:off x="3568418" y="3471345"/>
            <a:ext cx="308408" cy="834938"/>
          </a:xfrm>
          <a:prstGeom prst="rect">
            <a:avLst/>
          </a:prstGeom>
          <a:noFill/>
          <a:ln cap="flat">
            <a:noFill/>
          </a:ln>
        </p:spPr>
      </p:pic>
      <p:pic>
        <p:nvPicPr>
          <p:cNvPr id="14" name="Picture 22">
            <a:extLst>
              <a:ext uri="{FF2B5EF4-FFF2-40B4-BE49-F238E27FC236}">
                <a16:creationId xmlns:a16="http://schemas.microsoft.com/office/drawing/2014/main" id="{A9DD058C-F464-458F-AA0B-7D3E32EEFA76}"/>
              </a:ext>
            </a:extLst>
          </p:cNvPr>
          <p:cNvPicPr>
            <a:picLocks noChangeAspect="1"/>
          </p:cNvPicPr>
          <p:nvPr/>
        </p:nvPicPr>
        <p:blipFill>
          <a:blip r:embed="rId4"/>
          <a:srcRect l="77623" t="52334" r="18483" b="42722"/>
          <a:stretch>
            <a:fillRect/>
          </a:stretch>
        </p:blipFill>
        <p:spPr>
          <a:xfrm>
            <a:off x="3825090" y="4288526"/>
            <a:ext cx="317516" cy="302401"/>
          </a:xfrm>
          <a:prstGeom prst="rect">
            <a:avLst/>
          </a:prstGeom>
          <a:noFill/>
          <a:ln cap="flat">
            <a:noFill/>
          </a:ln>
        </p:spPr>
      </p:pic>
      <p:pic>
        <p:nvPicPr>
          <p:cNvPr id="15" name="Picture 6" descr="Résultat de recherche d'images pour &quot;diablo II Inventory&quot;">
            <a:extLst>
              <a:ext uri="{FF2B5EF4-FFF2-40B4-BE49-F238E27FC236}">
                <a16:creationId xmlns:a16="http://schemas.microsoft.com/office/drawing/2014/main" id="{2701F22F-F9FA-4173-9DD4-03799B79C9D9}"/>
              </a:ext>
            </a:extLst>
          </p:cNvPr>
          <p:cNvPicPr>
            <a:picLocks noChangeAspect="1"/>
          </p:cNvPicPr>
          <p:nvPr/>
        </p:nvPicPr>
        <p:blipFill>
          <a:blip r:embed="rId5"/>
          <a:srcRect l="77451" t="52228" r="18656" b="32958"/>
          <a:stretch>
            <a:fillRect/>
          </a:stretch>
        </p:blipFill>
        <p:spPr>
          <a:xfrm>
            <a:off x="3036630" y="2943032"/>
            <a:ext cx="284680" cy="812508"/>
          </a:xfrm>
          <a:prstGeom prst="rect">
            <a:avLst/>
          </a:prstGeom>
          <a:noFill/>
          <a:ln cap="flat">
            <a:noFill/>
          </a:ln>
        </p:spPr>
      </p:pic>
      <p:pic>
        <p:nvPicPr>
          <p:cNvPr id="16" name="Picture 6" descr="Résultat de recherche d'images pour &quot;diablo II Inventory&quot;">
            <a:extLst>
              <a:ext uri="{FF2B5EF4-FFF2-40B4-BE49-F238E27FC236}">
                <a16:creationId xmlns:a16="http://schemas.microsoft.com/office/drawing/2014/main" id="{387C8682-900F-4E8E-98A5-9E251540EDF4}"/>
              </a:ext>
            </a:extLst>
          </p:cNvPr>
          <p:cNvPicPr>
            <a:picLocks noChangeAspect="1"/>
          </p:cNvPicPr>
          <p:nvPr/>
        </p:nvPicPr>
        <p:blipFill>
          <a:blip r:embed="rId5"/>
          <a:srcRect l="77451" t="52228" r="18656" b="32958"/>
          <a:stretch>
            <a:fillRect/>
          </a:stretch>
        </p:blipFill>
        <p:spPr>
          <a:xfrm>
            <a:off x="3030019" y="3766011"/>
            <a:ext cx="284680" cy="812508"/>
          </a:xfrm>
          <a:prstGeom prst="rect">
            <a:avLst/>
          </a:prstGeom>
          <a:noFill/>
          <a:ln cap="flat">
            <a:noFill/>
          </a:ln>
        </p:spPr>
      </p:pic>
      <p:grpSp>
        <p:nvGrpSpPr>
          <p:cNvPr id="17" name="Groupe 40">
            <a:extLst>
              <a:ext uri="{FF2B5EF4-FFF2-40B4-BE49-F238E27FC236}">
                <a16:creationId xmlns:a16="http://schemas.microsoft.com/office/drawing/2014/main" id="{70355F47-9E1A-4E1F-90E4-A1A4BF38ACCF}"/>
              </a:ext>
            </a:extLst>
          </p:cNvPr>
          <p:cNvGrpSpPr/>
          <p:nvPr/>
        </p:nvGrpSpPr>
        <p:grpSpPr>
          <a:xfrm>
            <a:off x="3868378" y="2924251"/>
            <a:ext cx="287149" cy="1378796"/>
            <a:chOff x="3868378" y="2924251"/>
            <a:chExt cx="287149" cy="1378796"/>
          </a:xfrm>
        </p:grpSpPr>
        <p:pic>
          <p:nvPicPr>
            <p:cNvPr id="18" name="Picture 8">
              <a:extLst>
                <a:ext uri="{FF2B5EF4-FFF2-40B4-BE49-F238E27FC236}">
                  <a16:creationId xmlns:a16="http://schemas.microsoft.com/office/drawing/2014/main" id="{4D649BA1-0BAA-49B9-883F-9946074C7D89}"/>
                </a:ext>
              </a:extLst>
            </p:cNvPr>
            <p:cNvPicPr>
              <a:picLocks noChangeAspect="1"/>
            </p:cNvPicPr>
            <p:nvPr/>
          </p:nvPicPr>
          <p:blipFill>
            <a:blip r:embed="rId6"/>
            <a:srcRect l="57397" t="58884" r="37982" b="34954"/>
            <a:stretch>
              <a:fillRect/>
            </a:stretch>
          </p:blipFill>
          <p:spPr>
            <a:xfrm>
              <a:off x="3870472" y="3747522"/>
              <a:ext cx="285055" cy="285055"/>
            </a:xfrm>
            <a:prstGeom prst="rect">
              <a:avLst/>
            </a:prstGeom>
            <a:noFill/>
            <a:ln cap="flat">
              <a:noFill/>
            </a:ln>
          </p:spPr>
        </p:pic>
        <p:pic>
          <p:nvPicPr>
            <p:cNvPr id="19" name="Picture 8">
              <a:extLst>
                <a:ext uri="{FF2B5EF4-FFF2-40B4-BE49-F238E27FC236}">
                  <a16:creationId xmlns:a16="http://schemas.microsoft.com/office/drawing/2014/main" id="{AF22140D-038D-4263-BA04-3104E1311A2B}"/>
                </a:ext>
              </a:extLst>
            </p:cNvPr>
            <p:cNvPicPr>
              <a:picLocks noChangeAspect="1"/>
            </p:cNvPicPr>
            <p:nvPr/>
          </p:nvPicPr>
          <p:blipFill>
            <a:blip r:embed="rId6"/>
            <a:srcRect l="57397" t="58884" r="37982" b="34954"/>
            <a:stretch>
              <a:fillRect/>
            </a:stretch>
          </p:blipFill>
          <p:spPr>
            <a:xfrm>
              <a:off x="3870472" y="3478414"/>
              <a:ext cx="285055" cy="285055"/>
            </a:xfrm>
            <a:prstGeom prst="rect">
              <a:avLst/>
            </a:prstGeom>
            <a:noFill/>
            <a:ln cap="flat">
              <a:noFill/>
            </a:ln>
          </p:spPr>
        </p:pic>
        <p:pic>
          <p:nvPicPr>
            <p:cNvPr id="20" name="Picture 8">
              <a:extLst>
                <a:ext uri="{FF2B5EF4-FFF2-40B4-BE49-F238E27FC236}">
                  <a16:creationId xmlns:a16="http://schemas.microsoft.com/office/drawing/2014/main" id="{8EDDC061-C384-42A6-9988-6F364287ED1A}"/>
                </a:ext>
              </a:extLst>
            </p:cNvPr>
            <p:cNvPicPr>
              <a:picLocks noChangeAspect="1"/>
            </p:cNvPicPr>
            <p:nvPr/>
          </p:nvPicPr>
          <p:blipFill>
            <a:blip r:embed="rId6"/>
            <a:srcRect l="57397" t="58884" r="37982" b="34954"/>
            <a:stretch>
              <a:fillRect/>
            </a:stretch>
          </p:blipFill>
          <p:spPr>
            <a:xfrm>
              <a:off x="3870472" y="3199092"/>
              <a:ext cx="285055" cy="285055"/>
            </a:xfrm>
            <a:prstGeom prst="rect">
              <a:avLst/>
            </a:prstGeom>
            <a:noFill/>
            <a:ln cap="flat">
              <a:noFill/>
            </a:ln>
          </p:spPr>
        </p:pic>
        <p:pic>
          <p:nvPicPr>
            <p:cNvPr id="21" name="Picture 8">
              <a:extLst>
                <a:ext uri="{FF2B5EF4-FFF2-40B4-BE49-F238E27FC236}">
                  <a16:creationId xmlns:a16="http://schemas.microsoft.com/office/drawing/2014/main" id="{115C9BE1-0A0D-4A3E-9C22-5AA9C186B10E}"/>
                </a:ext>
              </a:extLst>
            </p:cNvPr>
            <p:cNvPicPr>
              <a:picLocks noChangeAspect="1"/>
            </p:cNvPicPr>
            <p:nvPr/>
          </p:nvPicPr>
          <p:blipFill>
            <a:blip r:embed="rId6"/>
            <a:srcRect l="57397" t="58884" r="37982" b="34954"/>
            <a:stretch>
              <a:fillRect/>
            </a:stretch>
          </p:blipFill>
          <p:spPr>
            <a:xfrm>
              <a:off x="3868378" y="4017992"/>
              <a:ext cx="285055" cy="285055"/>
            </a:xfrm>
            <a:prstGeom prst="rect">
              <a:avLst/>
            </a:prstGeom>
            <a:noFill/>
            <a:ln cap="flat">
              <a:noFill/>
            </a:ln>
          </p:spPr>
        </p:pic>
        <p:pic>
          <p:nvPicPr>
            <p:cNvPr id="22" name="Picture 8">
              <a:extLst>
                <a:ext uri="{FF2B5EF4-FFF2-40B4-BE49-F238E27FC236}">
                  <a16:creationId xmlns:a16="http://schemas.microsoft.com/office/drawing/2014/main" id="{0816C525-427C-431C-9421-1226F7D9D018}"/>
                </a:ext>
              </a:extLst>
            </p:cNvPr>
            <p:cNvPicPr>
              <a:picLocks noChangeAspect="1"/>
            </p:cNvPicPr>
            <p:nvPr/>
          </p:nvPicPr>
          <p:blipFill>
            <a:blip r:embed="rId6"/>
            <a:srcRect l="57397" t="58884" r="37982" b="34954"/>
            <a:stretch>
              <a:fillRect/>
            </a:stretch>
          </p:blipFill>
          <p:spPr>
            <a:xfrm>
              <a:off x="3868378" y="2924251"/>
              <a:ext cx="285055" cy="285055"/>
            </a:xfrm>
            <a:prstGeom prst="rect">
              <a:avLst/>
            </a:prstGeom>
            <a:noFill/>
            <a:ln cap="flat">
              <a:noFill/>
            </a:ln>
          </p:spPr>
        </p:pic>
        <p:pic>
          <p:nvPicPr>
            <p:cNvPr id="23" name="Picture 28" descr="Résultat de recherche d'images pour &quot;flute png&quot;">
              <a:extLst>
                <a:ext uri="{FF2B5EF4-FFF2-40B4-BE49-F238E27FC236}">
                  <a16:creationId xmlns:a16="http://schemas.microsoft.com/office/drawing/2014/main" id="{ACDB6845-8F78-4E9C-A39C-DBCE3071A23E}"/>
                </a:ext>
              </a:extLst>
            </p:cNvPr>
            <p:cNvPicPr>
              <a:picLocks noChangeAspect="1"/>
            </p:cNvPicPr>
            <p:nvPr/>
          </p:nvPicPr>
          <p:blipFill>
            <a:blip r:embed="rId7"/>
            <a:srcRect l="43680" r="43288"/>
            <a:stretch>
              <a:fillRect/>
            </a:stretch>
          </p:blipFill>
          <p:spPr>
            <a:xfrm>
              <a:off x="3920453" y="3022137"/>
              <a:ext cx="156837" cy="1203432"/>
            </a:xfrm>
            <a:prstGeom prst="rect">
              <a:avLst/>
            </a:prstGeom>
            <a:noFill/>
            <a:ln cap="flat">
              <a:noFill/>
            </a:ln>
          </p:spPr>
        </p:pic>
      </p:grpSp>
      <p:pic>
        <p:nvPicPr>
          <p:cNvPr id="24" name="Image 159" descr="Une image contenant assis, table, noir, différent&#10;&#10;Description générée automatiquement">
            <a:extLst>
              <a:ext uri="{FF2B5EF4-FFF2-40B4-BE49-F238E27FC236}">
                <a16:creationId xmlns:a16="http://schemas.microsoft.com/office/drawing/2014/main" id="{EA6029B3-CF7B-4CA2-BF60-248A0492EDED}"/>
              </a:ext>
            </a:extLst>
          </p:cNvPr>
          <p:cNvPicPr>
            <a:picLocks noChangeAspect="1"/>
          </p:cNvPicPr>
          <p:nvPr/>
        </p:nvPicPr>
        <p:blipFill>
          <a:blip r:embed="rId8"/>
          <a:srcRect l="19095" t="57472" r="73495" b="37542"/>
          <a:stretch>
            <a:fillRect/>
          </a:stretch>
        </p:blipFill>
        <p:spPr>
          <a:xfrm>
            <a:off x="3311536" y="4301666"/>
            <a:ext cx="564623" cy="285000"/>
          </a:xfrm>
          <a:prstGeom prst="rect">
            <a:avLst/>
          </a:prstGeom>
          <a:noFill/>
          <a:ln cap="flat">
            <a:noFill/>
          </a:ln>
        </p:spPr>
      </p:pic>
      <p:sp>
        <p:nvSpPr>
          <p:cNvPr id="25" name="Rectangle 118">
            <a:extLst>
              <a:ext uri="{FF2B5EF4-FFF2-40B4-BE49-F238E27FC236}">
                <a16:creationId xmlns:a16="http://schemas.microsoft.com/office/drawing/2014/main" id="{3F8CA8AD-0A12-46DC-A1F5-D49374B6103A}"/>
              </a:ext>
            </a:extLst>
          </p:cNvPr>
          <p:cNvSpPr/>
          <p:nvPr/>
        </p:nvSpPr>
        <p:spPr>
          <a:xfrm>
            <a:off x="2223491" y="2922276"/>
            <a:ext cx="820399"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26" name="Rectangle 124">
            <a:extLst>
              <a:ext uri="{FF2B5EF4-FFF2-40B4-BE49-F238E27FC236}">
                <a16:creationId xmlns:a16="http://schemas.microsoft.com/office/drawing/2014/main" id="{5FC2DAF6-FE0E-4EED-9571-23B1B39D6CA1}"/>
              </a:ext>
            </a:extLst>
          </p:cNvPr>
          <p:cNvSpPr/>
          <p:nvPr/>
        </p:nvSpPr>
        <p:spPr>
          <a:xfrm>
            <a:off x="4107192" y="2922276"/>
            <a:ext cx="837892"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27" name="Image 140" descr="Une image contenant assis, table, noir, différent&#10;&#10;Description générée automatiquement">
            <a:extLst>
              <a:ext uri="{FF2B5EF4-FFF2-40B4-BE49-F238E27FC236}">
                <a16:creationId xmlns:a16="http://schemas.microsoft.com/office/drawing/2014/main" id="{CCC48CFD-B28D-4968-8219-E09BC4FCA73E}"/>
              </a:ext>
            </a:extLst>
          </p:cNvPr>
          <p:cNvPicPr>
            <a:picLocks noChangeAspect="1"/>
          </p:cNvPicPr>
          <p:nvPr/>
        </p:nvPicPr>
        <p:blipFill>
          <a:blip r:embed="rId8"/>
          <a:srcRect l="29921" t="42964" r="66078" b="47161"/>
          <a:stretch>
            <a:fillRect/>
          </a:stretch>
        </p:blipFill>
        <p:spPr>
          <a:xfrm>
            <a:off x="3312386" y="3771406"/>
            <a:ext cx="282375" cy="522771"/>
          </a:xfrm>
          <a:prstGeom prst="rect">
            <a:avLst/>
          </a:prstGeom>
          <a:noFill/>
          <a:ln cap="flat">
            <a:noFill/>
          </a:ln>
        </p:spPr>
      </p:pic>
      <p:pic>
        <p:nvPicPr>
          <p:cNvPr id="28" name="Picture 4">
            <a:extLst>
              <a:ext uri="{FF2B5EF4-FFF2-40B4-BE49-F238E27FC236}">
                <a16:creationId xmlns:a16="http://schemas.microsoft.com/office/drawing/2014/main" id="{74BDB1C7-4C05-45A8-97A5-1FADE920744F}"/>
              </a:ext>
            </a:extLst>
          </p:cNvPr>
          <p:cNvPicPr>
            <a:picLocks noChangeAspect="1"/>
          </p:cNvPicPr>
          <p:nvPr/>
        </p:nvPicPr>
        <p:blipFill>
          <a:blip r:embed="rId4"/>
          <a:srcRect l="52203" t="32675" r="40353" b="56906"/>
          <a:stretch>
            <a:fillRect/>
          </a:stretch>
        </p:blipFill>
        <p:spPr>
          <a:xfrm>
            <a:off x="3350690" y="2933514"/>
            <a:ext cx="517943" cy="525789"/>
          </a:xfrm>
          <a:prstGeom prst="rect">
            <a:avLst/>
          </a:prstGeom>
          <a:noFill/>
          <a:ln cap="flat">
            <a:noFill/>
          </a:ln>
        </p:spPr>
      </p:pic>
      <p:sp>
        <p:nvSpPr>
          <p:cNvPr id="29" name="TextBox 1">
            <a:extLst>
              <a:ext uri="{FF2B5EF4-FFF2-40B4-BE49-F238E27FC236}">
                <a16:creationId xmlns:a16="http://schemas.microsoft.com/office/drawing/2014/main" id="{BC24707F-9F7C-4925-AB21-2D5189A5F044}"/>
              </a:ext>
            </a:extLst>
          </p:cNvPr>
          <p:cNvSpPr txBox="1"/>
          <p:nvPr/>
        </p:nvSpPr>
        <p:spPr>
          <a:xfrm>
            <a:off x="3588453" y="907304"/>
            <a:ext cx="4919755"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Difficile (</a:t>
            </a:r>
            <a:r>
              <a:rPr lang="fr-FR" sz="2000" b="1" i="0" u="none" strike="noStrike" kern="0" cap="none" spc="0" baseline="0">
                <a:solidFill>
                  <a:srgbClr val="FF5050"/>
                </a:solidFill>
                <a:uFillTx/>
                <a:latin typeface="Calibri"/>
              </a:rPr>
              <a:t>1</a:t>
            </a:r>
            <a:r>
              <a:rPr lang="fr-FR" sz="2000" b="1" i="0" u="none" strike="noStrike" kern="1200" cap="none" spc="0" baseline="0">
                <a:solidFill>
                  <a:srgbClr val="FF5050"/>
                </a:solidFill>
                <a:uFillTx/>
                <a:latin typeface="Calibri"/>
              </a:rPr>
              <a:t>) – Solution 2 en 2 mouvements</a:t>
            </a:r>
          </a:p>
        </p:txBody>
      </p:sp>
      <p:sp>
        <p:nvSpPr>
          <p:cNvPr id="30" name="Rectangle 30">
            <a:extLst>
              <a:ext uri="{FF2B5EF4-FFF2-40B4-BE49-F238E27FC236}">
                <a16:creationId xmlns:a16="http://schemas.microsoft.com/office/drawing/2014/main" id="{13C2CD8D-CEE0-4003-BF10-1F112D111481}"/>
              </a:ext>
            </a:extLst>
          </p:cNvPr>
          <p:cNvSpPr/>
          <p:nvPr/>
        </p:nvSpPr>
        <p:spPr>
          <a:xfrm>
            <a:off x="3840973" y="2911568"/>
            <a:ext cx="254925" cy="1387958"/>
          </a:xfrm>
          <a:prstGeom prst="rect">
            <a:avLst/>
          </a:pr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1" name="Rectangle 31">
            <a:extLst>
              <a:ext uri="{FF2B5EF4-FFF2-40B4-BE49-F238E27FC236}">
                <a16:creationId xmlns:a16="http://schemas.microsoft.com/office/drawing/2014/main" id="{EBD68D9F-8EEA-4FCB-B9E9-B5E31A70F72B}"/>
              </a:ext>
            </a:extLst>
          </p:cNvPr>
          <p:cNvSpPr/>
          <p:nvPr/>
        </p:nvSpPr>
        <p:spPr>
          <a:xfrm>
            <a:off x="3022741" y="2928503"/>
            <a:ext cx="288804" cy="842893"/>
          </a:xfrm>
          <a:prstGeom prst="rect">
            <a:avLst/>
          </a:pr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2" name="Rectangle 32">
            <a:extLst>
              <a:ext uri="{FF2B5EF4-FFF2-40B4-BE49-F238E27FC236}">
                <a16:creationId xmlns:a16="http://schemas.microsoft.com/office/drawing/2014/main" id="{0EA672D7-8F7F-403E-B4FC-B284D83AE7D9}"/>
              </a:ext>
            </a:extLst>
          </p:cNvPr>
          <p:cNvSpPr/>
          <p:nvPr/>
        </p:nvSpPr>
        <p:spPr>
          <a:xfrm>
            <a:off x="3316537" y="2929289"/>
            <a:ext cx="540547" cy="556339"/>
          </a:xfrm>
          <a:prstGeom prst="rect">
            <a:avLst/>
          </a:pr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3" name="ZoneTexte 33">
            <a:extLst>
              <a:ext uri="{FF2B5EF4-FFF2-40B4-BE49-F238E27FC236}">
                <a16:creationId xmlns:a16="http://schemas.microsoft.com/office/drawing/2014/main" id="{7809383B-1AB6-4AB0-BD2C-5411FA0947D5}"/>
              </a:ext>
            </a:extLst>
          </p:cNvPr>
          <p:cNvSpPr txBox="1"/>
          <p:nvPr/>
        </p:nvSpPr>
        <p:spPr>
          <a:xfrm>
            <a:off x="5654183" y="4681060"/>
            <a:ext cx="5025002" cy="923333"/>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joueur à déplacé le cube vers la droite et le charme à la place du cube afin de mettre la </a:t>
            </a:r>
            <a:r>
              <a:rPr lang="fr-FR" dirty="0">
                <a:solidFill>
                  <a:srgbClr val="FF5050"/>
                </a:solidFill>
              </a:rPr>
              <a:t>flûte </a:t>
            </a:r>
            <a:r>
              <a:rPr lang="fr-FR" sz="1800" b="0" i="0" u="none" strike="noStrike" kern="1200" cap="none" spc="0" baseline="0" dirty="0">
                <a:solidFill>
                  <a:srgbClr val="FF5050"/>
                </a:solidFill>
                <a:uFillTx/>
                <a:latin typeface="Calibri"/>
              </a:rPr>
              <a:t>à sa place. </a:t>
            </a:r>
          </a:p>
        </p:txBody>
      </p:sp>
      <p:pic>
        <p:nvPicPr>
          <p:cNvPr id="34" name="Picture 8" descr="Résultat de recherche d'images pour &quot;fire png&quot;">
            <a:extLst>
              <a:ext uri="{FF2B5EF4-FFF2-40B4-BE49-F238E27FC236}">
                <a16:creationId xmlns:a16="http://schemas.microsoft.com/office/drawing/2014/main" id="{684B312F-2F0D-457D-88E8-84FA69826E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144DF4AB-7E0A-47B9-A4F0-DC82265C53B3}"/>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0" action="ppaction://hlinksldjump"/>
              </a:rPr>
              <a:t>Sommaire</a:t>
            </a:r>
            <a:endParaRPr lang="fr-FR" dirty="0">
              <a:solidFill>
                <a:srgbClr val="FF505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122">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C0C21749-2BDC-4882-8F4C-B5404DAB6E5C}"/>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D340F03C-AE5D-4C1C-9479-63F8C2D8605D}"/>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F5862916-7379-4BCC-A570-B0A13A0CF3CC}"/>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28CCE6F4-3718-491B-AB03-333983327838}"/>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55F99F31-2702-4B6E-9860-06A0EB414078}"/>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432F1829-713B-4BC3-80C3-C5E93419AE93}"/>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93ABCBBB-F813-479D-AE38-6453F5D4CD66}"/>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92EC9127-5CE0-410B-9BA0-918B6947FA01}"/>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0D4273BF-27CF-4FE0-82CF-75B08017F38C}"/>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592E59DA-63D4-44CA-9F9F-D95499879B8B}"/>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9DE2A523-009B-44BC-89EF-80BC5933CF33}"/>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pic>
        <p:nvPicPr>
          <p:cNvPr id="13" name="Picture 10">
            <a:extLst>
              <a:ext uri="{FF2B5EF4-FFF2-40B4-BE49-F238E27FC236}">
                <a16:creationId xmlns:a16="http://schemas.microsoft.com/office/drawing/2014/main" id="{2AE588C7-CA02-437C-8806-52CC9F5281C8}"/>
              </a:ext>
            </a:extLst>
          </p:cNvPr>
          <p:cNvPicPr>
            <a:picLocks noChangeAspect="1"/>
          </p:cNvPicPr>
          <p:nvPr/>
        </p:nvPicPr>
        <p:blipFill>
          <a:blip r:embed="rId4"/>
          <a:srcRect l="84835" t="47675" r="11116" b="37711"/>
          <a:stretch>
            <a:fillRect/>
          </a:stretch>
        </p:blipFill>
        <p:spPr>
          <a:xfrm>
            <a:off x="3311536" y="3472644"/>
            <a:ext cx="308408" cy="834938"/>
          </a:xfrm>
          <a:prstGeom prst="rect">
            <a:avLst/>
          </a:prstGeom>
          <a:noFill/>
          <a:ln cap="flat">
            <a:noFill/>
          </a:ln>
        </p:spPr>
      </p:pic>
      <p:pic>
        <p:nvPicPr>
          <p:cNvPr id="14" name="Picture 22">
            <a:extLst>
              <a:ext uri="{FF2B5EF4-FFF2-40B4-BE49-F238E27FC236}">
                <a16:creationId xmlns:a16="http://schemas.microsoft.com/office/drawing/2014/main" id="{18C1C2D0-771F-416A-994C-A8D1F4591F07}"/>
              </a:ext>
            </a:extLst>
          </p:cNvPr>
          <p:cNvPicPr>
            <a:picLocks noChangeAspect="1"/>
          </p:cNvPicPr>
          <p:nvPr/>
        </p:nvPicPr>
        <p:blipFill>
          <a:blip r:embed="rId4"/>
          <a:srcRect l="77623" t="52334" r="18483" b="42722"/>
          <a:stretch>
            <a:fillRect/>
          </a:stretch>
        </p:blipFill>
        <p:spPr>
          <a:xfrm>
            <a:off x="3825090" y="4288526"/>
            <a:ext cx="317516" cy="302401"/>
          </a:xfrm>
          <a:prstGeom prst="rect">
            <a:avLst/>
          </a:prstGeom>
          <a:noFill/>
          <a:ln cap="flat">
            <a:noFill/>
          </a:ln>
        </p:spPr>
      </p:pic>
      <p:pic>
        <p:nvPicPr>
          <p:cNvPr id="15" name="Picture 6" descr="Résultat de recherche d'images pour &quot;diablo II Inventory&quot;">
            <a:extLst>
              <a:ext uri="{FF2B5EF4-FFF2-40B4-BE49-F238E27FC236}">
                <a16:creationId xmlns:a16="http://schemas.microsoft.com/office/drawing/2014/main" id="{D0191855-DE46-496D-AB94-F3D0BCBF821D}"/>
              </a:ext>
            </a:extLst>
          </p:cNvPr>
          <p:cNvPicPr>
            <a:picLocks noChangeAspect="1"/>
          </p:cNvPicPr>
          <p:nvPr/>
        </p:nvPicPr>
        <p:blipFill>
          <a:blip r:embed="rId5"/>
          <a:srcRect l="77451" t="52228" r="18656" b="32958"/>
          <a:stretch>
            <a:fillRect/>
          </a:stretch>
        </p:blipFill>
        <p:spPr>
          <a:xfrm>
            <a:off x="3828803" y="2943032"/>
            <a:ext cx="284680" cy="812508"/>
          </a:xfrm>
          <a:prstGeom prst="rect">
            <a:avLst/>
          </a:prstGeom>
          <a:noFill/>
          <a:ln cap="flat">
            <a:noFill/>
          </a:ln>
        </p:spPr>
      </p:pic>
      <p:pic>
        <p:nvPicPr>
          <p:cNvPr id="16" name="Picture 6" descr="Résultat de recherche d'images pour &quot;diablo II Inventory&quot;">
            <a:extLst>
              <a:ext uri="{FF2B5EF4-FFF2-40B4-BE49-F238E27FC236}">
                <a16:creationId xmlns:a16="http://schemas.microsoft.com/office/drawing/2014/main" id="{66FB655A-22CB-4C91-BBDA-7745B9A75C2D}"/>
              </a:ext>
            </a:extLst>
          </p:cNvPr>
          <p:cNvPicPr>
            <a:picLocks noChangeAspect="1"/>
          </p:cNvPicPr>
          <p:nvPr/>
        </p:nvPicPr>
        <p:blipFill>
          <a:blip r:embed="rId5"/>
          <a:srcRect l="77451" t="52228" r="18656" b="32958"/>
          <a:stretch>
            <a:fillRect/>
          </a:stretch>
        </p:blipFill>
        <p:spPr>
          <a:xfrm>
            <a:off x="3030019" y="3766011"/>
            <a:ext cx="284680" cy="812508"/>
          </a:xfrm>
          <a:prstGeom prst="rect">
            <a:avLst/>
          </a:prstGeom>
          <a:noFill/>
          <a:ln cap="flat">
            <a:noFill/>
          </a:ln>
        </p:spPr>
      </p:pic>
      <p:grpSp>
        <p:nvGrpSpPr>
          <p:cNvPr id="17" name="Groupe 40">
            <a:extLst>
              <a:ext uri="{FF2B5EF4-FFF2-40B4-BE49-F238E27FC236}">
                <a16:creationId xmlns:a16="http://schemas.microsoft.com/office/drawing/2014/main" id="{F03A8DEE-0A95-4B8A-9835-C176AE6CEF48}"/>
              </a:ext>
            </a:extLst>
          </p:cNvPr>
          <p:cNvGrpSpPr/>
          <p:nvPr/>
        </p:nvGrpSpPr>
        <p:grpSpPr>
          <a:xfrm>
            <a:off x="3578138" y="2959199"/>
            <a:ext cx="287149" cy="1378787"/>
            <a:chOff x="3578138" y="2959199"/>
            <a:chExt cx="287149" cy="1378787"/>
          </a:xfrm>
        </p:grpSpPr>
        <p:pic>
          <p:nvPicPr>
            <p:cNvPr id="18" name="Picture 8">
              <a:extLst>
                <a:ext uri="{FF2B5EF4-FFF2-40B4-BE49-F238E27FC236}">
                  <a16:creationId xmlns:a16="http://schemas.microsoft.com/office/drawing/2014/main" id="{E6A6E8BE-6E81-4192-BF99-E4CB8C518454}"/>
                </a:ext>
              </a:extLst>
            </p:cNvPr>
            <p:cNvPicPr>
              <a:picLocks noChangeAspect="1"/>
            </p:cNvPicPr>
            <p:nvPr/>
          </p:nvPicPr>
          <p:blipFill>
            <a:blip r:embed="rId6"/>
            <a:srcRect l="57397" t="58884" r="37982" b="34954"/>
            <a:stretch>
              <a:fillRect/>
            </a:stretch>
          </p:blipFill>
          <p:spPr>
            <a:xfrm>
              <a:off x="3580232" y="3782470"/>
              <a:ext cx="285055" cy="285055"/>
            </a:xfrm>
            <a:prstGeom prst="rect">
              <a:avLst/>
            </a:prstGeom>
            <a:noFill/>
            <a:ln cap="flat">
              <a:noFill/>
            </a:ln>
          </p:spPr>
        </p:pic>
        <p:pic>
          <p:nvPicPr>
            <p:cNvPr id="19" name="Picture 8">
              <a:extLst>
                <a:ext uri="{FF2B5EF4-FFF2-40B4-BE49-F238E27FC236}">
                  <a16:creationId xmlns:a16="http://schemas.microsoft.com/office/drawing/2014/main" id="{29E5F1B2-C773-4F5F-AE85-191EA1AB589D}"/>
                </a:ext>
              </a:extLst>
            </p:cNvPr>
            <p:cNvPicPr>
              <a:picLocks noChangeAspect="1"/>
            </p:cNvPicPr>
            <p:nvPr/>
          </p:nvPicPr>
          <p:blipFill>
            <a:blip r:embed="rId6"/>
            <a:srcRect l="57397" t="58884" r="37982" b="34954"/>
            <a:stretch>
              <a:fillRect/>
            </a:stretch>
          </p:blipFill>
          <p:spPr>
            <a:xfrm>
              <a:off x="3580232" y="3513362"/>
              <a:ext cx="285055" cy="285055"/>
            </a:xfrm>
            <a:prstGeom prst="rect">
              <a:avLst/>
            </a:prstGeom>
            <a:noFill/>
            <a:ln cap="flat">
              <a:noFill/>
            </a:ln>
          </p:spPr>
        </p:pic>
        <p:pic>
          <p:nvPicPr>
            <p:cNvPr id="20" name="Picture 8">
              <a:extLst>
                <a:ext uri="{FF2B5EF4-FFF2-40B4-BE49-F238E27FC236}">
                  <a16:creationId xmlns:a16="http://schemas.microsoft.com/office/drawing/2014/main" id="{2D39346E-5AAA-4A16-AB2A-DAD4D6176555}"/>
                </a:ext>
              </a:extLst>
            </p:cNvPr>
            <p:cNvPicPr>
              <a:picLocks noChangeAspect="1"/>
            </p:cNvPicPr>
            <p:nvPr/>
          </p:nvPicPr>
          <p:blipFill>
            <a:blip r:embed="rId6"/>
            <a:srcRect l="57397" t="58884" r="37982" b="34954"/>
            <a:stretch>
              <a:fillRect/>
            </a:stretch>
          </p:blipFill>
          <p:spPr>
            <a:xfrm>
              <a:off x="3580232" y="3234031"/>
              <a:ext cx="285055" cy="285055"/>
            </a:xfrm>
            <a:prstGeom prst="rect">
              <a:avLst/>
            </a:prstGeom>
            <a:noFill/>
            <a:ln cap="flat">
              <a:noFill/>
            </a:ln>
          </p:spPr>
        </p:pic>
        <p:pic>
          <p:nvPicPr>
            <p:cNvPr id="21" name="Picture 8">
              <a:extLst>
                <a:ext uri="{FF2B5EF4-FFF2-40B4-BE49-F238E27FC236}">
                  <a16:creationId xmlns:a16="http://schemas.microsoft.com/office/drawing/2014/main" id="{303A55CD-F24C-45A2-A4D8-A5A8DD7CBAB0}"/>
                </a:ext>
              </a:extLst>
            </p:cNvPr>
            <p:cNvPicPr>
              <a:picLocks noChangeAspect="1"/>
            </p:cNvPicPr>
            <p:nvPr/>
          </p:nvPicPr>
          <p:blipFill>
            <a:blip r:embed="rId6"/>
            <a:srcRect l="57397" t="58884" r="37982" b="34954"/>
            <a:stretch>
              <a:fillRect/>
            </a:stretch>
          </p:blipFill>
          <p:spPr>
            <a:xfrm>
              <a:off x="3578138" y="4052931"/>
              <a:ext cx="285055" cy="285055"/>
            </a:xfrm>
            <a:prstGeom prst="rect">
              <a:avLst/>
            </a:prstGeom>
            <a:noFill/>
            <a:ln cap="flat">
              <a:noFill/>
            </a:ln>
          </p:spPr>
        </p:pic>
        <p:pic>
          <p:nvPicPr>
            <p:cNvPr id="22" name="Picture 8">
              <a:extLst>
                <a:ext uri="{FF2B5EF4-FFF2-40B4-BE49-F238E27FC236}">
                  <a16:creationId xmlns:a16="http://schemas.microsoft.com/office/drawing/2014/main" id="{9D15D020-BAA1-40D8-8193-E6DCD13963DE}"/>
                </a:ext>
              </a:extLst>
            </p:cNvPr>
            <p:cNvPicPr>
              <a:picLocks noChangeAspect="1"/>
            </p:cNvPicPr>
            <p:nvPr/>
          </p:nvPicPr>
          <p:blipFill>
            <a:blip r:embed="rId6"/>
            <a:srcRect l="57397" t="58884" r="37982" b="34954"/>
            <a:stretch>
              <a:fillRect/>
            </a:stretch>
          </p:blipFill>
          <p:spPr>
            <a:xfrm>
              <a:off x="3578138" y="2959199"/>
              <a:ext cx="285055" cy="285055"/>
            </a:xfrm>
            <a:prstGeom prst="rect">
              <a:avLst/>
            </a:prstGeom>
            <a:noFill/>
            <a:ln cap="flat">
              <a:noFill/>
            </a:ln>
          </p:spPr>
        </p:pic>
        <p:pic>
          <p:nvPicPr>
            <p:cNvPr id="23" name="Picture 28" descr="Résultat de recherche d'images pour &quot;flute png&quot;">
              <a:extLst>
                <a:ext uri="{FF2B5EF4-FFF2-40B4-BE49-F238E27FC236}">
                  <a16:creationId xmlns:a16="http://schemas.microsoft.com/office/drawing/2014/main" id="{A13D0733-CBCD-44B6-B78A-6CA705211256}"/>
                </a:ext>
              </a:extLst>
            </p:cNvPr>
            <p:cNvPicPr>
              <a:picLocks noChangeAspect="1"/>
            </p:cNvPicPr>
            <p:nvPr/>
          </p:nvPicPr>
          <p:blipFill>
            <a:blip r:embed="rId7"/>
            <a:srcRect l="43680" r="43288"/>
            <a:stretch>
              <a:fillRect/>
            </a:stretch>
          </p:blipFill>
          <p:spPr>
            <a:xfrm>
              <a:off x="3630213" y="3057086"/>
              <a:ext cx="156837" cy="1203432"/>
            </a:xfrm>
            <a:prstGeom prst="rect">
              <a:avLst/>
            </a:prstGeom>
            <a:noFill/>
            <a:ln cap="flat">
              <a:noFill/>
            </a:ln>
          </p:spPr>
        </p:pic>
      </p:grpSp>
      <p:pic>
        <p:nvPicPr>
          <p:cNvPr id="24" name="Image 159" descr="Une image contenant assis, table, noir, différent&#10;&#10;Description générée automatiquement">
            <a:extLst>
              <a:ext uri="{FF2B5EF4-FFF2-40B4-BE49-F238E27FC236}">
                <a16:creationId xmlns:a16="http://schemas.microsoft.com/office/drawing/2014/main" id="{5E590CDF-EE40-4551-95FC-D028D0188963}"/>
              </a:ext>
            </a:extLst>
          </p:cNvPr>
          <p:cNvPicPr>
            <a:picLocks noChangeAspect="1"/>
          </p:cNvPicPr>
          <p:nvPr/>
        </p:nvPicPr>
        <p:blipFill>
          <a:blip r:embed="rId8"/>
          <a:srcRect l="19095" t="57472" r="73495" b="37542"/>
          <a:stretch>
            <a:fillRect/>
          </a:stretch>
        </p:blipFill>
        <p:spPr>
          <a:xfrm>
            <a:off x="3311536" y="4301666"/>
            <a:ext cx="564623" cy="285000"/>
          </a:xfrm>
          <a:prstGeom prst="rect">
            <a:avLst/>
          </a:prstGeom>
          <a:noFill/>
          <a:ln cap="flat">
            <a:noFill/>
          </a:ln>
        </p:spPr>
      </p:pic>
      <p:sp>
        <p:nvSpPr>
          <p:cNvPr id="25" name="Rectangle 118">
            <a:extLst>
              <a:ext uri="{FF2B5EF4-FFF2-40B4-BE49-F238E27FC236}">
                <a16:creationId xmlns:a16="http://schemas.microsoft.com/office/drawing/2014/main" id="{25263B36-47F9-4BF3-A37B-1538B2655CC9}"/>
              </a:ext>
            </a:extLst>
          </p:cNvPr>
          <p:cNvSpPr/>
          <p:nvPr/>
        </p:nvSpPr>
        <p:spPr>
          <a:xfrm>
            <a:off x="2223491" y="2922276"/>
            <a:ext cx="820399"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26" name="Rectangle 124">
            <a:extLst>
              <a:ext uri="{FF2B5EF4-FFF2-40B4-BE49-F238E27FC236}">
                <a16:creationId xmlns:a16="http://schemas.microsoft.com/office/drawing/2014/main" id="{A8BBA6E7-1AAB-41DD-A81B-74A677C6DFB3}"/>
              </a:ext>
            </a:extLst>
          </p:cNvPr>
          <p:cNvSpPr/>
          <p:nvPr/>
        </p:nvSpPr>
        <p:spPr>
          <a:xfrm>
            <a:off x="4107192" y="2922276"/>
            <a:ext cx="837892"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27" name="Image 140" descr="Une image contenant assis, table, noir, différent&#10;&#10;Description générée automatiquement">
            <a:extLst>
              <a:ext uri="{FF2B5EF4-FFF2-40B4-BE49-F238E27FC236}">
                <a16:creationId xmlns:a16="http://schemas.microsoft.com/office/drawing/2014/main" id="{EFC1239E-FA5D-4306-8E5F-28A921F81B78}"/>
              </a:ext>
            </a:extLst>
          </p:cNvPr>
          <p:cNvPicPr>
            <a:picLocks noChangeAspect="1"/>
          </p:cNvPicPr>
          <p:nvPr/>
        </p:nvPicPr>
        <p:blipFill>
          <a:blip r:embed="rId8"/>
          <a:srcRect l="29921" t="42964" r="66078" b="47161"/>
          <a:stretch>
            <a:fillRect/>
          </a:stretch>
        </p:blipFill>
        <p:spPr>
          <a:xfrm>
            <a:off x="3875071" y="3763588"/>
            <a:ext cx="282375" cy="522771"/>
          </a:xfrm>
          <a:prstGeom prst="rect">
            <a:avLst/>
          </a:prstGeom>
          <a:noFill/>
          <a:ln cap="flat">
            <a:noFill/>
          </a:ln>
        </p:spPr>
      </p:pic>
      <p:pic>
        <p:nvPicPr>
          <p:cNvPr id="28" name="Picture 4">
            <a:extLst>
              <a:ext uri="{FF2B5EF4-FFF2-40B4-BE49-F238E27FC236}">
                <a16:creationId xmlns:a16="http://schemas.microsoft.com/office/drawing/2014/main" id="{E824503F-DB2B-440B-AC6E-AA6EC036C7C1}"/>
              </a:ext>
            </a:extLst>
          </p:cNvPr>
          <p:cNvPicPr>
            <a:picLocks noChangeAspect="1"/>
          </p:cNvPicPr>
          <p:nvPr/>
        </p:nvPicPr>
        <p:blipFill>
          <a:blip r:embed="rId4"/>
          <a:srcRect l="52203" t="32675" r="40353" b="56906"/>
          <a:stretch>
            <a:fillRect/>
          </a:stretch>
        </p:blipFill>
        <p:spPr>
          <a:xfrm>
            <a:off x="3054854" y="2938067"/>
            <a:ext cx="517943" cy="525789"/>
          </a:xfrm>
          <a:prstGeom prst="rect">
            <a:avLst/>
          </a:prstGeom>
          <a:noFill/>
          <a:ln cap="flat">
            <a:noFill/>
          </a:ln>
        </p:spPr>
      </p:pic>
      <p:sp>
        <p:nvSpPr>
          <p:cNvPr id="29" name="TextBox 1">
            <a:extLst>
              <a:ext uri="{FF2B5EF4-FFF2-40B4-BE49-F238E27FC236}">
                <a16:creationId xmlns:a16="http://schemas.microsoft.com/office/drawing/2014/main" id="{8B760785-A40F-4A2E-A0F7-5C2909C2ABA0}"/>
              </a:ext>
            </a:extLst>
          </p:cNvPr>
          <p:cNvSpPr txBox="1"/>
          <p:nvPr/>
        </p:nvSpPr>
        <p:spPr>
          <a:xfrm>
            <a:off x="3588453" y="907304"/>
            <a:ext cx="4919755"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Difficile (</a:t>
            </a:r>
            <a:r>
              <a:rPr lang="fr-FR" sz="2000" b="1" i="0" u="none" strike="noStrike" kern="0" cap="none" spc="0" baseline="0">
                <a:solidFill>
                  <a:srgbClr val="FF5050"/>
                </a:solidFill>
                <a:uFillTx/>
                <a:latin typeface="Calibri"/>
              </a:rPr>
              <a:t>1</a:t>
            </a:r>
            <a:r>
              <a:rPr lang="fr-FR" sz="2000" b="1" i="0" u="none" strike="noStrike" kern="1200" cap="none" spc="0" baseline="0">
                <a:solidFill>
                  <a:srgbClr val="FF5050"/>
                </a:solidFill>
                <a:uFillTx/>
                <a:latin typeface="Calibri"/>
              </a:rPr>
              <a:t>) – Solution 3 en 2 mouvements</a:t>
            </a:r>
          </a:p>
        </p:txBody>
      </p:sp>
      <p:sp>
        <p:nvSpPr>
          <p:cNvPr id="30" name="Rectangle 30">
            <a:extLst>
              <a:ext uri="{FF2B5EF4-FFF2-40B4-BE49-F238E27FC236}">
                <a16:creationId xmlns:a16="http://schemas.microsoft.com/office/drawing/2014/main" id="{D7FD75F4-107C-4C91-AB1E-D2E587E9196C}"/>
              </a:ext>
            </a:extLst>
          </p:cNvPr>
          <p:cNvSpPr/>
          <p:nvPr/>
        </p:nvSpPr>
        <p:spPr>
          <a:xfrm>
            <a:off x="3593646" y="2950028"/>
            <a:ext cx="254925" cy="1387958"/>
          </a:xfrm>
          <a:prstGeom prst="rect">
            <a:avLst/>
          </a:pr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1" name="Rectangle 31">
            <a:extLst>
              <a:ext uri="{FF2B5EF4-FFF2-40B4-BE49-F238E27FC236}">
                <a16:creationId xmlns:a16="http://schemas.microsoft.com/office/drawing/2014/main" id="{C468E13F-2FF1-4709-825D-8D4E6FAAFB05}"/>
              </a:ext>
            </a:extLst>
          </p:cNvPr>
          <p:cNvSpPr/>
          <p:nvPr/>
        </p:nvSpPr>
        <p:spPr>
          <a:xfrm>
            <a:off x="3345579" y="3478395"/>
            <a:ext cx="254925" cy="838075"/>
          </a:xfrm>
          <a:prstGeom prst="rect">
            <a:avLst/>
          </a:pr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2" name="Rectangle 32">
            <a:extLst>
              <a:ext uri="{FF2B5EF4-FFF2-40B4-BE49-F238E27FC236}">
                <a16:creationId xmlns:a16="http://schemas.microsoft.com/office/drawing/2014/main" id="{1149056B-A52C-4DC7-B379-C2BE2AF71808}"/>
              </a:ext>
            </a:extLst>
          </p:cNvPr>
          <p:cNvSpPr/>
          <p:nvPr/>
        </p:nvSpPr>
        <p:spPr>
          <a:xfrm>
            <a:off x="3840973" y="3734363"/>
            <a:ext cx="254925" cy="565163"/>
          </a:xfrm>
          <a:prstGeom prst="rect">
            <a:avLst/>
          </a:pr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3" name="ZoneTexte 33">
            <a:extLst>
              <a:ext uri="{FF2B5EF4-FFF2-40B4-BE49-F238E27FC236}">
                <a16:creationId xmlns:a16="http://schemas.microsoft.com/office/drawing/2014/main" id="{BF1F53EE-E1C8-43B7-A62F-97A0B553BFE5}"/>
              </a:ext>
            </a:extLst>
          </p:cNvPr>
          <p:cNvSpPr txBox="1"/>
          <p:nvPr/>
        </p:nvSpPr>
        <p:spPr>
          <a:xfrm>
            <a:off x="5654183" y="4681060"/>
            <a:ext cx="5025002" cy="646334"/>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joueur à déplacé la clé vers la droite et le sceptre à la place de la clé afin de mettre la </a:t>
            </a:r>
            <a:r>
              <a:rPr lang="fr-FR" dirty="0">
                <a:solidFill>
                  <a:srgbClr val="FF5050"/>
                </a:solidFill>
              </a:rPr>
              <a:t>flûte </a:t>
            </a:r>
            <a:r>
              <a:rPr lang="fr-FR" sz="1800" b="0" i="0" u="none" strike="noStrike" kern="1200" cap="none" spc="0" baseline="0" dirty="0">
                <a:solidFill>
                  <a:srgbClr val="FF5050"/>
                </a:solidFill>
                <a:uFillTx/>
                <a:latin typeface="Calibri"/>
              </a:rPr>
              <a:t>à sa place. </a:t>
            </a:r>
          </a:p>
        </p:txBody>
      </p:sp>
      <p:pic>
        <p:nvPicPr>
          <p:cNvPr id="34" name="Picture 8" descr="Résultat de recherche d'images pour &quot;fire png&quot;">
            <a:extLst>
              <a:ext uri="{FF2B5EF4-FFF2-40B4-BE49-F238E27FC236}">
                <a16:creationId xmlns:a16="http://schemas.microsoft.com/office/drawing/2014/main" id="{45744F61-088D-497F-9A13-5263D49077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78479132-BF5D-41E4-9F2C-A002E301E1BF}"/>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0" action="ppaction://hlinksldjump"/>
              </a:rPr>
              <a:t>Sommaire</a:t>
            </a:r>
            <a:endParaRPr lang="fr-FR" dirty="0">
              <a:solidFill>
                <a:srgbClr val="FF505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123">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5704505F-14AA-4FBC-9D8B-E8ACB1A68F4C}"/>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18163144-0958-4878-92EB-DE8FDB6A18B4}"/>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5165228F-211E-4357-BE53-EB346C874ACE}"/>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563038F3-274A-4D6B-8B8D-FE7BD190FE57}"/>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82B0B949-E006-4336-A8E5-A3241731F418}"/>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61B30FAB-048F-453A-A910-021392E0F058}"/>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123C453F-9666-4EE6-85C8-BBAFC4280F6D}"/>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C33E3FE7-5448-4E09-AD80-7F96749D2A60}"/>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7AADEEB8-602B-4968-8C42-A483F9EE1ABF}"/>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84BB69E4-63A8-438B-AE1E-67BEFE7325AA}"/>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850406BF-E647-4217-94C7-6B30F1FB9E45}"/>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grpSp>
        <p:nvGrpSpPr>
          <p:cNvPr id="13" name="Groupe 38">
            <a:extLst>
              <a:ext uri="{FF2B5EF4-FFF2-40B4-BE49-F238E27FC236}">
                <a16:creationId xmlns:a16="http://schemas.microsoft.com/office/drawing/2014/main" id="{B9A063B2-44DF-4122-B3EF-F4CA10700564}"/>
              </a:ext>
            </a:extLst>
          </p:cNvPr>
          <p:cNvGrpSpPr/>
          <p:nvPr/>
        </p:nvGrpSpPr>
        <p:grpSpPr>
          <a:xfrm>
            <a:off x="7260189" y="3647111"/>
            <a:ext cx="849340" cy="578394"/>
            <a:chOff x="7260189" y="3647111"/>
            <a:chExt cx="849340" cy="578394"/>
          </a:xfrm>
        </p:grpSpPr>
        <p:pic>
          <p:nvPicPr>
            <p:cNvPr id="14" name="Picture 8">
              <a:extLst>
                <a:ext uri="{FF2B5EF4-FFF2-40B4-BE49-F238E27FC236}">
                  <a16:creationId xmlns:a16="http://schemas.microsoft.com/office/drawing/2014/main" id="{3BA4E5B7-CEE2-4288-8827-A73AAA26F732}"/>
                </a:ext>
              </a:extLst>
            </p:cNvPr>
            <p:cNvPicPr>
              <a:picLocks noChangeAspect="1"/>
            </p:cNvPicPr>
            <p:nvPr/>
          </p:nvPicPr>
          <p:blipFill>
            <a:blip r:embed="rId5"/>
            <a:srcRect l="57397" t="58884" r="37982" b="34954"/>
            <a:stretch>
              <a:fillRect/>
            </a:stretch>
          </p:blipFill>
          <p:spPr>
            <a:xfrm>
              <a:off x="7260189" y="3927512"/>
              <a:ext cx="294299" cy="294299"/>
            </a:xfrm>
            <a:prstGeom prst="rect">
              <a:avLst/>
            </a:prstGeom>
            <a:noFill/>
            <a:ln cap="flat">
              <a:noFill/>
            </a:ln>
          </p:spPr>
        </p:pic>
        <p:pic>
          <p:nvPicPr>
            <p:cNvPr id="15" name="Picture 8">
              <a:extLst>
                <a:ext uri="{FF2B5EF4-FFF2-40B4-BE49-F238E27FC236}">
                  <a16:creationId xmlns:a16="http://schemas.microsoft.com/office/drawing/2014/main" id="{A1D59F4E-C31F-4A95-A281-090DFE870601}"/>
                </a:ext>
              </a:extLst>
            </p:cNvPr>
            <p:cNvPicPr>
              <a:picLocks noChangeAspect="1"/>
            </p:cNvPicPr>
            <p:nvPr/>
          </p:nvPicPr>
          <p:blipFill>
            <a:blip r:embed="rId5"/>
            <a:srcRect l="57397" t="58884" r="37982" b="34954"/>
            <a:stretch>
              <a:fillRect/>
            </a:stretch>
          </p:blipFill>
          <p:spPr>
            <a:xfrm>
              <a:off x="7537710" y="3931206"/>
              <a:ext cx="294299" cy="294299"/>
            </a:xfrm>
            <a:prstGeom prst="rect">
              <a:avLst/>
            </a:prstGeom>
            <a:noFill/>
            <a:ln cap="flat">
              <a:noFill/>
            </a:ln>
          </p:spPr>
        </p:pic>
        <p:pic>
          <p:nvPicPr>
            <p:cNvPr id="16" name="Picture 8">
              <a:extLst>
                <a:ext uri="{FF2B5EF4-FFF2-40B4-BE49-F238E27FC236}">
                  <a16:creationId xmlns:a16="http://schemas.microsoft.com/office/drawing/2014/main" id="{DED0E84A-E575-4368-B5E4-A79A76AB5870}"/>
                </a:ext>
              </a:extLst>
            </p:cNvPr>
            <p:cNvPicPr>
              <a:picLocks noChangeAspect="1"/>
            </p:cNvPicPr>
            <p:nvPr/>
          </p:nvPicPr>
          <p:blipFill>
            <a:blip r:embed="rId5"/>
            <a:srcRect l="57397" t="58884" r="37982" b="34954"/>
            <a:stretch>
              <a:fillRect/>
            </a:stretch>
          </p:blipFill>
          <p:spPr>
            <a:xfrm>
              <a:off x="7537710" y="3647111"/>
              <a:ext cx="294299" cy="294299"/>
            </a:xfrm>
            <a:prstGeom prst="rect">
              <a:avLst/>
            </a:prstGeom>
            <a:noFill/>
            <a:ln cap="flat">
              <a:noFill/>
            </a:ln>
          </p:spPr>
        </p:pic>
        <p:pic>
          <p:nvPicPr>
            <p:cNvPr id="17" name="Picture 8">
              <a:extLst>
                <a:ext uri="{FF2B5EF4-FFF2-40B4-BE49-F238E27FC236}">
                  <a16:creationId xmlns:a16="http://schemas.microsoft.com/office/drawing/2014/main" id="{079CC479-19E5-4C08-9F4B-C02A0F12698C}"/>
                </a:ext>
              </a:extLst>
            </p:cNvPr>
            <p:cNvPicPr>
              <a:picLocks noChangeAspect="1"/>
            </p:cNvPicPr>
            <p:nvPr/>
          </p:nvPicPr>
          <p:blipFill>
            <a:blip r:embed="rId5"/>
            <a:srcRect l="57397" t="58884" r="37982" b="34954"/>
            <a:stretch>
              <a:fillRect/>
            </a:stretch>
          </p:blipFill>
          <p:spPr>
            <a:xfrm>
              <a:off x="7815230" y="3647111"/>
              <a:ext cx="294299" cy="294299"/>
            </a:xfrm>
            <a:prstGeom prst="rect">
              <a:avLst/>
            </a:prstGeom>
            <a:noFill/>
            <a:ln cap="flat">
              <a:noFill/>
            </a:ln>
          </p:spPr>
        </p:pic>
        <p:pic>
          <p:nvPicPr>
            <p:cNvPr id="18" name="Picture 22" descr="Image associée">
              <a:extLst>
                <a:ext uri="{FF2B5EF4-FFF2-40B4-BE49-F238E27FC236}">
                  <a16:creationId xmlns:a16="http://schemas.microsoft.com/office/drawing/2014/main" id="{4F9AF9DB-BB55-4C61-A5AF-4064D9281AD3}"/>
                </a:ext>
              </a:extLst>
            </p:cNvPr>
            <p:cNvPicPr>
              <a:picLocks noChangeAspect="1"/>
            </p:cNvPicPr>
            <p:nvPr/>
          </p:nvPicPr>
          <p:blipFill>
            <a:blip r:embed="rId6"/>
            <a:srcRect/>
            <a:stretch>
              <a:fillRect/>
            </a:stretch>
          </p:blipFill>
          <p:spPr>
            <a:xfrm>
              <a:off x="7367668" y="3688461"/>
              <a:ext cx="691268" cy="505882"/>
            </a:xfrm>
            <a:prstGeom prst="rect">
              <a:avLst/>
            </a:prstGeom>
            <a:noFill/>
            <a:ln cap="flat">
              <a:noFill/>
            </a:ln>
          </p:spPr>
        </p:pic>
      </p:grpSp>
      <p:sp>
        <p:nvSpPr>
          <p:cNvPr id="19" name="Rectangle 118">
            <a:extLst>
              <a:ext uri="{FF2B5EF4-FFF2-40B4-BE49-F238E27FC236}">
                <a16:creationId xmlns:a16="http://schemas.microsoft.com/office/drawing/2014/main" id="{6E423785-539E-409B-ACFC-185F6B078A82}"/>
              </a:ext>
            </a:extLst>
          </p:cNvPr>
          <p:cNvSpPr/>
          <p:nvPr/>
        </p:nvSpPr>
        <p:spPr>
          <a:xfrm>
            <a:off x="2223491" y="2922276"/>
            <a:ext cx="820399"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20" name="Rectangle 124">
            <a:extLst>
              <a:ext uri="{FF2B5EF4-FFF2-40B4-BE49-F238E27FC236}">
                <a16:creationId xmlns:a16="http://schemas.microsoft.com/office/drawing/2014/main" id="{4826BC27-BC9D-4B7E-BD81-2528B2420EA8}"/>
              </a:ext>
            </a:extLst>
          </p:cNvPr>
          <p:cNvSpPr/>
          <p:nvPr/>
        </p:nvSpPr>
        <p:spPr>
          <a:xfrm>
            <a:off x="4107192" y="2922276"/>
            <a:ext cx="837892"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21" name="Picture 26">
            <a:extLst>
              <a:ext uri="{FF2B5EF4-FFF2-40B4-BE49-F238E27FC236}">
                <a16:creationId xmlns:a16="http://schemas.microsoft.com/office/drawing/2014/main" id="{DC9B2A1E-75C8-4423-9784-0B70AD3A9CFC}"/>
              </a:ext>
            </a:extLst>
          </p:cNvPr>
          <p:cNvPicPr>
            <a:picLocks noChangeAspect="1"/>
          </p:cNvPicPr>
          <p:nvPr/>
        </p:nvPicPr>
        <p:blipFill>
          <a:blip r:embed="rId4"/>
          <a:srcRect l="84881" t="32751" r="11312" b="52250"/>
          <a:stretch>
            <a:fillRect/>
          </a:stretch>
        </p:blipFill>
        <p:spPr>
          <a:xfrm>
            <a:off x="3312999" y="3483900"/>
            <a:ext cx="290047" cy="857250"/>
          </a:xfrm>
          <a:prstGeom prst="rect">
            <a:avLst/>
          </a:prstGeom>
          <a:noFill/>
          <a:ln cap="flat">
            <a:noFill/>
          </a:ln>
        </p:spPr>
      </p:pic>
      <p:pic>
        <p:nvPicPr>
          <p:cNvPr id="22" name="Picture 6">
            <a:extLst>
              <a:ext uri="{FF2B5EF4-FFF2-40B4-BE49-F238E27FC236}">
                <a16:creationId xmlns:a16="http://schemas.microsoft.com/office/drawing/2014/main" id="{69C446DC-0D28-47B2-9253-39A5DB37D28B}"/>
              </a:ext>
            </a:extLst>
          </p:cNvPr>
          <p:cNvPicPr>
            <a:picLocks noChangeAspect="1"/>
          </p:cNvPicPr>
          <p:nvPr/>
        </p:nvPicPr>
        <p:blipFill>
          <a:blip r:embed="rId5"/>
          <a:srcRect l="57170" t="52917" r="33594" b="28750"/>
          <a:stretch>
            <a:fillRect/>
          </a:stretch>
        </p:blipFill>
        <p:spPr>
          <a:xfrm>
            <a:off x="3606640" y="2933678"/>
            <a:ext cx="516818" cy="810725"/>
          </a:xfrm>
          <a:prstGeom prst="rect">
            <a:avLst/>
          </a:prstGeom>
          <a:noFill/>
          <a:ln cap="flat">
            <a:noFill/>
          </a:ln>
        </p:spPr>
      </p:pic>
      <p:pic>
        <p:nvPicPr>
          <p:cNvPr id="23" name="Picture 28" descr="Résultat de recherche d'images pour &quot;diablo II Inventory&quot;">
            <a:extLst>
              <a:ext uri="{FF2B5EF4-FFF2-40B4-BE49-F238E27FC236}">
                <a16:creationId xmlns:a16="http://schemas.microsoft.com/office/drawing/2014/main" id="{015F7713-2097-42E7-B8AD-B849AAB3AE13}"/>
              </a:ext>
            </a:extLst>
          </p:cNvPr>
          <p:cNvPicPr>
            <a:picLocks noChangeAspect="1"/>
          </p:cNvPicPr>
          <p:nvPr/>
        </p:nvPicPr>
        <p:blipFill>
          <a:blip r:embed="rId7"/>
          <a:srcRect l="19247" t="23934" r="76968" b="66459"/>
          <a:stretch>
            <a:fillRect/>
          </a:stretch>
        </p:blipFill>
        <p:spPr>
          <a:xfrm>
            <a:off x="3039703" y="4018065"/>
            <a:ext cx="288410" cy="549088"/>
          </a:xfrm>
          <a:prstGeom prst="rect">
            <a:avLst/>
          </a:prstGeom>
          <a:noFill/>
          <a:ln cap="flat">
            <a:noFill/>
          </a:ln>
        </p:spPr>
      </p:pic>
      <p:pic>
        <p:nvPicPr>
          <p:cNvPr id="24" name="Picture 20">
            <a:extLst>
              <a:ext uri="{FF2B5EF4-FFF2-40B4-BE49-F238E27FC236}">
                <a16:creationId xmlns:a16="http://schemas.microsoft.com/office/drawing/2014/main" id="{98ED2816-493A-48E0-86AB-E33E3E29E5F6}"/>
              </a:ext>
            </a:extLst>
          </p:cNvPr>
          <p:cNvPicPr>
            <a:picLocks noChangeAspect="1"/>
          </p:cNvPicPr>
          <p:nvPr/>
        </p:nvPicPr>
        <p:blipFill>
          <a:blip r:embed="rId4"/>
          <a:srcRect l="81408" t="52417" r="14873" b="42833"/>
          <a:stretch>
            <a:fillRect/>
          </a:stretch>
        </p:blipFill>
        <p:spPr>
          <a:xfrm>
            <a:off x="3055083" y="2921626"/>
            <a:ext cx="297408" cy="284899"/>
          </a:xfrm>
          <a:prstGeom prst="rect">
            <a:avLst/>
          </a:prstGeom>
          <a:noFill/>
          <a:ln cap="flat">
            <a:noFill/>
          </a:ln>
        </p:spPr>
      </p:pic>
      <p:pic>
        <p:nvPicPr>
          <p:cNvPr id="25" name="Picture 22">
            <a:extLst>
              <a:ext uri="{FF2B5EF4-FFF2-40B4-BE49-F238E27FC236}">
                <a16:creationId xmlns:a16="http://schemas.microsoft.com/office/drawing/2014/main" id="{82E248AB-6419-448E-9582-00F97AF1640A}"/>
              </a:ext>
            </a:extLst>
          </p:cNvPr>
          <p:cNvPicPr>
            <a:picLocks noChangeAspect="1"/>
          </p:cNvPicPr>
          <p:nvPr/>
        </p:nvPicPr>
        <p:blipFill>
          <a:blip r:embed="rId4"/>
          <a:srcRect l="77623" t="52334" r="18483" b="42722"/>
          <a:stretch>
            <a:fillRect/>
          </a:stretch>
        </p:blipFill>
        <p:spPr>
          <a:xfrm>
            <a:off x="3305053" y="2921663"/>
            <a:ext cx="317516" cy="302401"/>
          </a:xfrm>
          <a:prstGeom prst="rect">
            <a:avLst/>
          </a:prstGeom>
          <a:noFill/>
          <a:ln cap="flat">
            <a:noFill/>
          </a:ln>
        </p:spPr>
      </p:pic>
      <p:pic>
        <p:nvPicPr>
          <p:cNvPr id="26" name="Image 95" descr="Une image contenant assis, table, noir, différent&#10;&#10;Description générée automatiquement">
            <a:extLst>
              <a:ext uri="{FF2B5EF4-FFF2-40B4-BE49-F238E27FC236}">
                <a16:creationId xmlns:a16="http://schemas.microsoft.com/office/drawing/2014/main" id="{ED9A0A2D-000F-468C-BC12-B6E8FBD13BA5}"/>
              </a:ext>
            </a:extLst>
          </p:cNvPr>
          <p:cNvPicPr>
            <a:picLocks noChangeAspect="1"/>
          </p:cNvPicPr>
          <p:nvPr/>
        </p:nvPicPr>
        <p:blipFill>
          <a:blip r:embed="rId8"/>
          <a:srcRect l="19095" t="57472" r="73495" b="37542"/>
          <a:stretch>
            <a:fillRect/>
          </a:stretch>
        </p:blipFill>
        <p:spPr>
          <a:xfrm>
            <a:off x="3587922" y="4312383"/>
            <a:ext cx="524307" cy="264645"/>
          </a:xfrm>
          <a:prstGeom prst="rect">
            <a:avLst/>
          </a:prstGeom>
          <a:noFill/>
          <a:ln cap="flat">
            <a:noFill/>
          </a:ln>
        </p:spPr>
      </p:pic>
      <p:pic>
        <p:nvPicPr>
          <p:cNvPr id="27" name="Image 97" descr="Une image contenant assis, table, noir, différent&#10;&#10;Description générée automatiquement">
            <a:extLst>
              <a:ext uri="{FF2B5EF4-FFF2-40B4-BE49-F238E27FC236}">
                <a16:creationId xmlns:a16="http://schemas.microsoft.com/office/drawing/2014/main" id="{32E8B2E3-2A32-4CB3-993D-3EC98D6027E6}"/>
              </a:ext>
            </a:extLst>
          </p:cNvPr>
          <p:cNvPicPr>
            <a:picLocks noChangeAspect="1"/>
          </p:cNvPicPr>
          <p:nvPr/>
        </p:nvPicPr>
        <p:blipFill>
          <a:blip r:embed="rId8"/>
          <a:srcRect l="19095" t="57472" r="73495" b="37542"/>
          <a:stretch>
            <a:fillRect/>
          </a:stretch>
        </p:blipFill>
        <p:spPr>
          <a:xfrm>
            <a:off x="3578138" y="4036161"/>
            <a:ext cx="524307" cy="264645"/>
          </a:xfrm>
          <a:prstGeom prst="rect">
            <a:avLst/>
          </a:prstGeom>
          <a:noFill/>
          <a:ln cap="flat">
            <a:noFill/>
          </a:ln>
        </p:spPr>
      </p:pic>
      <p:sp>
        <p:nvSpPr>
          <p:cNvPr id="28" name="TextBox 1">
            <a:extLst>
              <a:ext uri="{FF2B5EF4-FFF2-40B4-BE49-F238E27FC236}">
                <a16:creationId xmlns:a16="http://schemas.microsoft.com/office/drawing/2014/main" id="{F5A9F4C3-809E-443D-8106-1AC353A069D3}"/>
              </a:ext>
            </a:extLst>
          </p:cNvPr>
          <p:cNvSpPr txBox="1"/>
          <p:nvPr/>
        </p:nvSpPr>
        <p:spPr>
          <a:xfrm>
            <a:off x="4954868" y="907304"/>
            <a:ext cx="2301608"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Difficile (2) </a:t>
            </a:r>
          </a:p>
        </p:txBody>
      </p:sp>
      <p:pic>
        <p:nvPicPr>
          <p:cNvPr id="29" name="Picture 8" descr="Résultat de recherche d'images pour &quot;fire png&quot;">
            <a:extLst>
              <a:ext uri="{FF2B5EF4-FFF2-40B4-BE49-F238E27FC236}">
                <a16:creationId xmlns:a16="http://schemas.microsoft.com/office/drawing/2014/main" id="{8118D99C-5839-4D8B-8C4B-0BAC997DF4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97B91118-66F5-43C1-9D23-84F7E908C6EC}"/>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0" action="ppaction://hlinksldjump"/>
              </a:rPr>
              <a:t>Sommaire</a:t>
            </a:r>
            <a:endParaRPr lang="fr-FR" dirty="0">
              <a:solidFill>
                <a:srgbClr val="FF505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124">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E3E3B367-0E52-455E-A594-36C2D5587975}"/>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0E64DF9B-065C-49DB-ABEE-E41F90078563}"/>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A5D8A8BC-23A9-4C8B-83B9-4B5664B59EDD}"/>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5A3660C2-5172-42A4-A161-421526CE979A}"/>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F2B007BB-DA11-4591-AAD0-CB80A5BBAA29}"/>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F77F701D-7202-400E-861A-CB5143166BD3}"/>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BD737C6B-E369-4472-968B-250C92782081}"/>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7A898703-1092-49B9-BE8C-5D56E18A535C}"/>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17872D74-7864-4D15-92FC-CF83793862B2}"/>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1EA6E0F4-E8DF-4918-981D-EF78F24271B3}"/>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A3437B6C-006C-4C51-B0A3-DAB84EA40043}"/>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sp>
        <p:nvSpPr>
          <p:cNvPr id="13" name="Rectangle 118">
            <a:extLst>
              <a:ext uri="{FF2B5EF4-FFF2-40B4-BE49-F238E27FC236}">
                <a16:creationId xmlns:a16="http://schemas.microsoft.com/office/drawing/2014/main" id="{9A083E00-9C02-4A64-BE9E-4C5789319773}"/>
              </a:ext>
            </a:extLst>
          </p:cNvPr>
          <p:cNvSpPr/>
          <p:nvPr/>
        </p:nvSpPr>
        <p:spPr>
          <a:xfrm>
            <a:off x="2223491" y="2922276"/>
            <a:ext cx="820399"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4" name="Rectangle 124">
            <a:extLst>
              <a:ext uri="{FF2B5EF4-FFF2-40B4-BE49-F238E27FC236}">
                <a16:creationId xmlns:a16="http://schemas.microsoft.com/office/drawing/2014/main" id="{80CC55B4-17C7-4DBC-82A7-78BC18739B47}"/>
              </a:ext>
            </a:extLst>
          </p:cNvPr>
          <p:cNvSpPr/>
          <p:nvPr/>
        </p:nvSpPr>
        <p:spPr>
          <a:xfrm>
            <a:off x="4107192" y="2922276"/>
            <a:ext cx="837892"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5" name="Picture 26">
            <a:extLst>
              <a:ext uri="{FF2B5EF4-FFF2-40B4-BE49-F238E27FC236}">
                <a16:creationId xmlns:a16="http://schemas.microsoft.com/office/drawing/2014/main" id="{22052F49-DBD7-4E77-BEFE-8DE945EF6F1D}"/>
              </a:ext>
            </a:extLst>
          </p:cNvPr>
          <p:cNvPicPr>
            <a:picLocks noChangeAspect="1"/>
          </p:cNvPicPr>
          <p:nvPr/>
        </p:nvPicPr>
        <p:blipFill>
          <a:blip r:embed="rId4"/>
          <a:srcRect l="84881" t="32751" r="11312" b="52250"/>
          <a:stretch>
            <a:fillRect/>
          </a:stretch>
        </p:blipFill>
        <p:spPr>
          <a:xfrm>
            <a:off x="3312999" y="3483900"/>
            <a:ext cx="290047" cy="857250"/>
          </a:xfrm>
          <a:prstGeom prst="rect">
            <a:avLst/>
          </a:prstGeom>
          <a:noFill/>
          <a:ln cap="flat">
            <a:noFill/>
          </a:ln>
        </p:spPr>
      </p:pic>
      <p:pic>
        <p:nvPicPr>
          <p:cNvPr id="16" name="Picture 6">
            <a:extLst>
              <a:ext uri="{FF2B5EF4-FFF2-40B4-BE49-F238E27FC236}">
                <a16:creationId xmlns:a16="http://schemas.microsoft.com/office/drawing/2014/main" id="{6C4A707C-F3DC-439A-BB86-8C9C60501343}"/>
              </a:ext>
            </a:extLst>
          </p:cNvPr>
          <p:cNvPicPr>
            <a:picLocks noChangeAspect="1"/>
          </p:cNvPicPr>
          <p:nvPr/>
        </p:nvPicPr>
        <p:blipFill>
          <a:blip r:embed="rId5"/>
          <a:srcRect l="57170" t="52917" r="33594" b="28750"/>
          <a:stretch>
            <a:fillRect/>
          </a:stretch>
        </p:blipFill>
        <p:spPr>
          <a:xfrm>
            <a:off x="3591177" y="3211967"/>
            <a:ext cx="516818" cy="810725"/>
          </a:xfrm>
          <a:prstGeom prst="rect">
            <a:avLst/>
          </a:prstGeom>
          <a:noFill/>
          <a:ln cap="flat">
            <a:noFill/>
          </a:ln>
        </p:spPr>
      </p:pic>
      <p:pic>
        <p:nvPicPr>
          <p:cNvPr id="17" name="Picture 28" descr="Résultat de recherche d'images pour &quot;diablo II Inventory&quot;">
            <a:extLst>
              <a:ext uri="{FF2B5EF4-FFF2-40B4-BE49-F238E27FC236}">
                <a16:creationId xmlns:a16="http://schemas.microsoft.com/office/drawing/2014/main" id="{2D1A5F18-5CF4-4A55-BDDD-BE147F4E29AE}"/>
              </a:ext>
            </a:extLst>
          </p:cNvPr>
          <p:cNvPicPr>
            <a:picLocks noChangeAspect="1"/>
          </p:cNvPicPr>
          <p:nvPr/>
        </p:nvPicPr>
        <p:blipFill>
          <a:blip r:embed="rId6"/>
          <a:srcRect l="19247" t="23934" r="76968" b="66459"/>
          <a:stretch>
            <a:fillRect/>
          </a:stretch>
        </p:blipFill>
        <p:spPr>
          <a:xfrm>
            <a:off x="3039703" y="4018065"/>
            <a:ext cx="288410" cy="549088"/>
          </a:xfrm>
          <a:prstGeom prst="rect">
            <a:avLst/>
          </a:prstGeom>
          <a:noFill/>
          <a:ln cap="flat">
            <a:noFill/>
          </a:ln>
        </p:spPr>
      </p:pic>
      <p:pic>
        <p:nvPicPr>
          <p:cNvPr id="18" name="Picture 20">
            <a:extLst>
              <a:ext uri="{FF2B5EF4-FFF2-40B4-BE49-F238E27FC236}">
                <a16:creationId xmlns:a16="http://schemas.microsoft.com/office/drawing/2014/main" id="{69F75666-545D-4C1D-97AC-9A5E9462986B}"/>
              </a:ext>
            </a:extLst>
          </p:cNvPr>
          <p:cNvPicPr>
            <a:picLocks noChangeAspect="1"/>
          </p:cNvPicPr>
          <p:nvPr/>
        </p:nvPicPr>
        <p:blipFill>
          <a:blip r:embed="rId4"/>
          <a:srcRect l="81408" t="52417" r="14873" b="42833"/>
          <a:stretch>
            <a:fillRect/>
          </a:stretch>
        </p:blipFill>
        <p:spPr>
          <a:xfrm>
            <a:off x="3055083" y="2921626"/>
            <a:ext cx="297408" cy="284899"/>
          </a:xfrm>
          <a:prstGeom prst="rect">
            <a:avLst/>
          </a:prstGeom>
          <a:noFill/>
          <a:ln cap="flat">
            <a:noFill/>
          </a:ln>
        </p:spPr>
      </p:pic>
      <p:pic>
        <p:nvPicPr>
          <p:cNvPr id="19" name="Picture 22">
            <a:extLst>
              <a:ext uri="{FF2B5EF4-FFF2-40B4-BE49-F238E27FC236}">
                <a16:creationId xmlns:a16="http://schemas.microsoft.com/office/drawing/2014/main" id="{C2DC5C7F-574C-44A5-B2AA-3E7D5DE22400}"/>
              </a:ext>
            </a:extLst>
          </p:cNvPr>
          <p:cNvPicPr>
            <a:picLocks noChangeAspect="1"/>
          </p:cNvPicPr>
          <p:nvPr/>
        </p:nvPicPr>
        <p:blipFill>
          <a:blip r:embed="rId4"/>
          <a:srcRect l="77623" t="52334" r="18483" b="42722"/>
          <a:stretch>
            <a:fillRect/>
          </a:stretch>
        </p:blipFill>
        <p:spPr>
          <a:xfrm>
            <a:off x="3028986" y="3475341"/>
            <a:ext cx="317516" cy="302401"/>
          </a:xfrm>
          <a:prstGeom prst="rect">
            <a:avLst/>
          </a:prstGeom>
          <a:noFill/>
          <a:ln cap="flat">
            <a:noFill/>
          </a:ln>
        </p:spPr>
      </p:pic>
      <p:pic>
        <p:nvPicPr>
          <p:cNvPr id="20" name="Image 95" descr="Une image contenant assis, table, noir, différent&#10;&#10;Description générée automatiquement">
            <a:extLst>
              <a:ext uri="{FF2B5EF4-FFF2-40B4-BE49-F238E27FC236}">
                <a16:creationId xmlns:a16="http://schemas.microsoft.com/office/drawing/2014/main" id="{82F0636A-89B8-4F71-9FCE-A990ECA3A944}"/>
              </a:ext>
            </a:extLst>
          </p:cNvPr>
          <p:cNvPicPr>
            <a:picLocks noChangeAspect="1"/>
          </p:cNvPicPr>
          <p:nvPr/>
        </p:nvPicPr>
        <p:blipFill>
          <a:blip r:embed="rId7"/>
          <a:srcRect l="19095" t="57472" r="73495" b="37542"/>
          <a:stretch>
            <a:fillRect/>
          </a:stretch>
        </p:blipFill>
        <p:spPr>
          <a:xfrm>
            <a:off x="3587922" y="4312383"/>
            <a:ext cx="524307" cy="264645"/>
          </a:xfrm>
          <a:prstGeom prst="rect">
            <a:avLst/>
          </a:prstGeom>
          <a:noFill/>
          <a:ln cap="flat">
            <a:noFill/>
          </a:ln>
        </p:spPr>
      </p:pic>
      <p:pic>
        <p:nvPicPr>
          <p:cNvPr id="21" name="Image 97" descr="Une image contenant assis, table, noir, différent&#10;&#10;Description générée automatiquement">
            <a:extLst>
              <a:ext uri="{FF2B5EF4-FFF2-40B4-BE49-F238E27FC236}">
                <a16:creationId xmlns:a16="http://schemas.microsoft.com/office/drawing/2014/main" id="{8AD4F56F-2DAA-4291-841E-636F4C71719F}"/>
              </a:ext>
            </a:extLst>
          </p:cNvPr>
          <p:cNvPicPr>
            <a:picLocks noChangeAspect="1"/>
          </p:cNvPicPr>
          <p:nvPr/>
        </p:nvPicPr>
        <p:blipFill>
          <a:blip r:embed="rId7"/>
          <a:srcRect l="19095" t="57472" r="73495" b="37542"/>
          <a:stretch>
            <a:fillRect/>
          </a:stretch>
        </p:blipFill>
        <p:spPr>
          <a:xfrm>
            <a:off x="3578138" y="4036161"/>
            <a:ext cx="524307" cy="264645"/>
          </a:xfrm>
          <a:prstGeom prst="rect">
            <a:avLst/>
          </a:prstGeom>
          <a:noFill/>
          <a:ln cap="flat">
            <a:noFill/>
          </a:ln>
        </p:spPr>
      </p:pic>
      <p:sp>
        <p:nvSpPr>
          <p:cNvPr id="22" name="TextBox 1">
            <a:extLst>
              <a:ext uri="{FF2B5EF4-FFF2-40B4-BE49-F238E27FC236}">
                <a16:creationId xmlns:a16="http://schemas.microsoft.com/office/drawing/2014/main" id="{C65C69CD-B60F-42A1-AADF-D8553B802C6E}"/>
              </a:ext>
            </a:extLst>
          </p:cNvPr>
          <p:cNvSpPr txBox="1"/>
          <p:nvPr/>
        </p:nvSpPr>
        <p:spPr>
          <a:xfrm>
            <a:off x="3588453" y="907304"/>
            <a:ext cx="4919755"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Difficile (2) – Solution 1 en 2 mouvements</a:t>
            </a:r>
          </a:p>
        </p:txBody>
      </p:sp>
      <p:sp>
        <p:nvSpPr>
          <p:cNvPr id="23" name="ZoneTexte 29">
            <a:extLst>
              <a:ext uri="{FF2B5EF4-FFF2-40B4-BE49-F238E27FC236}">
                <a16:creationId xmlns:a16="http://schemas.microsoft.com/office/drawing/2014/main" id="{166647ED-7B1C-45E9-B966-4A8F211AA996}"/>
              </a:ext>
            </a:extLst>
          </p:cNvPr>
          <p:cNvSpPr txBox="1"/>
          <p:nvPr/>
        </p:nvSpPr>
        <p:spPr>
          <a:xfrm>
            <a:off x="5654183" y="4681060"/>
            <a:ext cx="5025002" cy="9233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la faux et la potion de mana vers le bas afin de mettre la baguette Doremi magique à la place. </a:t>
            </a:r>
          </a:p>
        </p:txBody>
      </p:sp>
      <p:grpSp>
        <p:nvGrpSpPr>
          <p:cNvPr id="24" name="Groupe 33">
            <a:extLst>
              <a:ext uri="{FF2B5EF4-FFF2-40B4-BE49-F238E27FC236}">
                <a16:creationId xmlns:a16="http://schemas.microsoft.com/office/drawing/2014/main" id="{818A1CA5-E96E-43A7-B86E-C473DD08B1A0}"/>
              </a:ext>
            </a:extLst>
          </p:cNvPr>
          <p:cNvGrpSpPr/>
          <p:nvPr/>
        </p:nvGrpSpPr>
        <p:grpSpPr>
          <a:xfrm>
            <a:off x="3059975" y="2930908"/>
            <a:ext cx="849350" cy="583506"/>
            <a:chOff x="3059975" y="2930908"/>
            <a:chExt cx="849350" cy="583506"/>
          </a:xfrm>
        </p:grpSpPr>
        <p:grpSp>
          <p:nvGrpSpPr>
            <p:cNvPr id="25" name="Groupe 38">
              <a:extLst>
                <a:ext uri="{FF2B5EF4-FFF2-40B4-BE49-F238E27FC236}">
                  <a16:creationId xmlns:a16="http://schemas.microsoft.com/office/drawing/2014/main" id="{13ECB2DE-6C7C-4E6A-ABE4-96B98D4DA734}"/>
                </a:ext>
              </a:extLst>
            </p:cNvPr>
            <p:cNvGrpSpPr/>
            <p:nvPr/>
          </p:nvGrpSpPr>
          <p:grpSpPr>
            <a:xfrm>
              <a:off x="3059975" y="2930908"/>
              <a:ext cx="849349" cy="578403"/>
              <a:chOff x="3059975" y="2930908"/>
              <a:chExt cx="849349" cy="578403"/>
            </a:xfrm>
          </p:grpSpPr>
          <p:pic>
            <p:nvPicPr>
              <p:cNvPr id="26" name="Picture 8">
                <a:extLst>
                  <a:ext uri="{FF2B5EF4-FFF2-40B4-BE49-F238E27FC236}">
                    <a16:creationId xmlns:a16="http://schemas.microsoft.com/office/drawing/2014/main" id="{9A6F6556-D417-41A2-9E56-AEFF172B4194}"/>
                  </a:ext>
                </a:extLst>
              </p:cNvPr>
              <p:cNvPicPr>
                <a:picLocks noChangeAspect="1"/>
              </p:cNvPicPr>
              <p:nvPr/>
            </p:nvPicPr>
            <p:blipFill>
              <a:blip r:embed="rId5"/>
              <a:srcRect l="57397" t="58884" r="37982" b="34954"/>
              <a:stretch>
                <a:fillRect/>
              </a:stretch>
            </p:blipFill>
            <p:spPr>
              <a:xfrm>
                <a:off x="3059975" y="3211308"/>
                <a:ext cx="294299" cy="294299"/>
              </a:xfrm>
              <a:prstGeom prst="rect">
                <a:avLst/>
              </a:prstGeom>
              <a:noFill/>
              <a:ln cap="flat">
                <a:noFill/>
              </a:ln>
            </p:spPr>
          </p:pic>
          <p:pic>
            <p:nvPicPr>
              <p:cNvPr id="27" name="Picture 8">
                <a:extLst>
                  <a:ext uri="{FF2B5EF4-FFF2-40B4-BE49-F238E27FC236}">
                    <a16:creationId xmlns:a16="http://schemas.microsoft.com/office/drawing/2014/main" id="{905154F6-419F-4C48-8B25-A0C1FB842AD4}"/>
                  </a:ext>
                </a:extLst>
              </p:cNvPr>
              <p:cNvPicPr>
                <a:picLocks noChangeAspect="1"/>
              </p:cNvPicPr>
              <p:nvPr/>
            </p:nvPicPr>
            <p:blipFill>
              <a:blip r:embed="rId5"/>
              <a:srcRect l="57397" t="58884" r="37982" b="34954"/>
              <a:stretch>
                <a:fillRect/>
              </a:stretch>
            </p:blipFill>
            <p:spPr>
              <a:xfrm>
                <a:off x="3337495" y="3215012"/>
                <a:ext cx="294299" cy="294299"/>
              </a:xfrm>
              <a:prstGeom prst="rect">
                <a:avLst/>
              </a:prstGeom>
              <a:noFill/>
              <a:ln cap="flat">
                <a:noFill/>
              </a:ln>
            </p:spPr>
          </p:pic>
          <p:pic>
            <p:nvPicPr>
              <p:cNvPr id="28" name="Picture 8">
                <a:extLst>
                  <a:ext uri="{FF2B5EF4-FFF2-40B4-BE49-F238E27FC236}">
                    <a16:creationId xmlns:a16="http://schemas.microsoft.com/office/drawing/2014/main" id="{8D40AF06-1C16-40B4-9350-9FB6CFFCBFE8}"/>
                  </a:ext>
                </a:extLst>
              </p:cNvPr>
              <p:cNvPicPr>
                <a:picLocks noChangeAspect="1"/>
              </p:cNvPicPr>
              <p:nvPr/>
            </p:nvPicPr>
            <p:blipFill>
              <a:blip r:embed="rId5"/>
              <a:srcRect l="57397" t="58884" r="37982" b="34954"/>
              <a:stretch>
                <a:fillRect/>
              </a:stretch>
            </p:blipFill>
            <p:spPr>
              <a:xfrm>
                <a:off x="3337495" y="2930908"/>
                <a:ext cx="294299" cy="294299"/>
              </a:xfrm>
              <a:prstGeom prst="rect">
                <a:avLst/>
              </a:prstGeom>
              <a:noFill/>
              <a:ln cap="flat">
                <a:noFill/>
              </a:ln>
            </p:spPr>
          </p:pic>
          <p:pic>
            <p:nvPicPr>
              <p:cNvPr id="29" name="Picture 8">
                <a:extLst>
                  <a:ext uri="{FF2B5EF4-FFF2-40B4-BE49-F238E27FC236}">
                    <a16:creationId xmlns:a16="http://schemas.microsoft.com/office/drawing/2014/main" id="{02DEEDD5-67BA-4820-83F8-B8B333325AF4}"/>
                  </a:ext>
                </a:extLst>
              </p:cNvPr>
              <p:cNvPicPr>
                <a:picLocks noChangeAspect="1"/>
              </p:cNvPicPr>
              <p:nvPr/>
            </p:nvPicPr>
            <p:blipFill>
              <a:blip r:embed="rId5"/>
              <a:srcRect l="57397" t="58884" r="37982" b="34954"/>
              <a:stretch>
                <a:fillRect/>
              </a:stretch>
            </p:blipFill>
            <p:spPr>
              <a:xfrm>
                <a:off x="3615025" y="2930908"/>
                <a:ext cx="294299" cy="294299"/>
              </a:xfrm>
              <a:prstGeom prst="rect">
                <a:avLst/>
              </a:prstGeom>
              <a:noFill/>
              <a:ln cap="flat">
                <a:noFill/>
              </a:ln>
            </p:spPr>
          </p:pic>
          <p:pic>
            <p:nvPicPr>
              <p:cNvPr id="30" name="Picture 22" descr="Image associée">
                <a:extLst>
                  <a:ext uri="{FF2B5EF4-FFF2-40B4-BE49-F238E27FC236}">
                    <a16:creationId xmlns:a16="http://schemas.microsoft.com/office/drawing/2014/main" id="{3D611E02-1B2A-4404-A7BE-E7986889EE27}"/>
                  </a:ext>
                </a:extLst>
              </p:cNvPr>
              <p:cNvPicPr>
                <a:picLocks noChangeAspect="1"/>
              </p:cNvPicPr>
              <p:nvPr/>
            </p:nvPicPr>
            <p:blipFill>
              <a:blip r:embed="rId8"/>
              <a:srcRect/>
              <a:stretch>
                <a:fillRect/>
              </a:stretch>
            </p:blipFill>
            <p:spPr>
              <a:xfrm>
                <a:off x="3167463" y="2972257"/>
                <a:ext cx="691268" cy="505882"/>
              </a:xfrm>
              <a:prstGeom prst="rect">
                <a:avLst/>
              </a:prstGeom>
              <a:noFill/>
              <a:ln cap="flat">
                <a:noFill/>
              </a:ln>
            </p:spPr>
          </p:pic>
        </p:grpSp>
        <p:grpSp>
          <p:nvGrpSpPr>
            <p:cNvPr id="31" name="Groupe 32">
              <a:extLst>
                <a:ext uri="{FF2B5EF4-FFF2-40B4-BE49-F238E27FC236}">
                  <a16:creationId xmlns:a16="http://schemas.microsoft.com/office/drawing/2014/main" id="{1DF6B8A2-F94B-4B45-B288-10157F8D059C}"/>
                </a:ext>
              </a:extLst>
            </p:cNvPr>
            <p:cNvGrpSpPr/>
            <p:nvPr/>
          </p:nvGrpSpPr>
          <p:grpSpPr>
            <a:xfrm>
              <a:off x="3059975" y="2934382"/>
              <a:ext cx="849350" cy="580032"/>
              <a:chOff x="3059975" y="2934382"/>
              <a:chExt cx="849350" cy="580032"/>
            </a:xfrm>
          </p:grpSpPr>
          <p:cxnSp>
            <p:nvCxnSpPr>
              <p:cNvPr id="32" name="Connecteur droit 3">
                <a:extLst>
                  <a:ext uri="{FF2B5EF4-FFF2-40B4-BE49-F238E27FC236}">
                    <a16:creationId xmlns:a16="http://schemas.microsoft.com/office/drawing/2014/main" id="{5020468D-342F-4B32-809B-F3D3CEA89234}"/>
                  </a:ext>
                </a:extLst>
              </p:cNvPr>
              <p:cNvCxnSpPr/>
              <p:nvPr/>
            </p:nvCxnSpPr>
            <p:spPr>
              <a:xfrm>
                <a:off x="3337505" y="2934382"/>
                <a:ext cx="558799" cy="0"/>
              </a:xfrm>
              <a:prstGeom prst="straightConnector1">
                <a:avLst/>
              </a:prstGeom>
              <a:noFill/>
              <a:ln w="28575" cap="flat">
                <a:solidFill>
                  <a:srgbClr val="C00000"/>
                </a:solidFill>
                <a:prstDash val="solid"/>
                <a:miter/>
              </a:ln>
            </p:spPr>
          </p:cxnSp>
          <p:cxnSp>
            <p:nvCxnSpPr>
              <p:cNvPr id="33" name="Connecteur droit 16">
                <a:extLst>
                  <a:ext uri="{FF2B5EF4-FFF2-40B4-BE49-F238E27FC236}">
                    <a16:creationId xmlns:a16="http://schemas.microsoft.com/office/drawing/2014/main" id="{E394B9DC-6024-4727-87B1-942F41636D30}"/>
                  </a:ext>
                </a:extLst>
              </p:cNvPr>
              <p:cNvCxnSpPr/>
              <p:nvPr/>
            </p:nvCxnSpPr>
            <p:spPr>
              <a:xfrm>
                <a:off x="3896304" y="2934382"/>
                <a:ext cx="13021" cy="317507"/>
              </a:xfrm>
              <a:prstGeom prst="straightConnector1">
                <a:avLst/>
              </a:prstGeom>
              <a:noFill/>
              <a:ln w="28575" cap="flat">
                <a:solidFill>
                  <a:srgbClr val="C00000"/>
                </a:solidFill>
                <a:prstDash val="solid"/>
                <a:miter/>
              </a:ln>
            </p:spPr>
          </p:cxnSp>
          <p:cxnSp>
            <p:nvCxnSpPr>
              <p:cNvPr id="34" name="Connecteur droit 19">
                <a:extLst>
                  <a:ext uri="{FF2B5EF4-FFF2-40B4-BE49-F238E27FC236}">
                    <a16:creationId xmlns:a16="http://schemas.microsoft.com/office/drawing/2014/main" id="{422FE4C9-FDFA-43D2-A2D8-F71663F4E4A0}"/>
                  </a:ext>
                </a:extLst>
              </p:cNvPr>
              <p:cNvCxnSpPr/>
              <p:nvPr/>
            </p:nvCxnSpPr>
            <p:spPr>
              <a:xfrm>
                <a:off x="3337495" y="2939713"/>
                <a:ext cx="0" cy="280401"/>
              </a:xfrm>
              <a:prstGeom prst="straightConnector1">
                <a:avLst/>
              </a:prstGeom>
              <a:noFill/>
              <a:ln w="28575" cap="flat">
                <a:solidFill>
                  <a:srgbClr val="C00000"/>
                </a:solidFill>
                <a:prstDash val="solid"/>
                <a:miter/>
              </a:ln>
            </p:spPr>
          </p:cxnSp>
          <p:cxnSp>
            <p:nvCxnSpPr>
              <p:cNvPr id="35" name="Connecteur droit 21">
                <a:extLst>
                  <a:ext uri="{FF2B5EF4-FFF2-40B4-BE49-F238E27FC236}">
                    <a16:creationId xmlns:a16="http://schemas.microsoft.com/office/drawing/2014/main" id="{360EA0F7-C675-4392-B57B-3A857F7BCEF6}"/>
                  </a:ext>
                </a:extLst>
              </p:cNvPr>
              <p:cNvCxnSpPr/>
              <p:nvPr/>
            </p:nvCxnSpPr>
            <p:spPr>
              <a:xfrm flipH="1">
                <a:off x="3059975" y="3220114"/>
                <a:ext cx="277520" cy="0"/>
              </a:xfrm>
              <a:prstGeom prst="straightConnector1">
                <a:avLst/>
              </a:prstGeom>
              <a:noFill/>
              <a:ln w="28575" cap="flat">
                <a:solidFill>
                  <a:srgbClr val="C00000"/>
                </a:solidFill>
                <a:prstDash val="solid"/>
                <a:miter/>
              </a:ln>
            </p:spPr>
          </p:cxnSp>
          <p:cxnSp>
            <p:nvCxnSpPr>
              <p:cNvPr id="36" name="Connecteur droit 23">
                <a:extLst>
                  <a:ext uri="{FF2B5EF4-FFF2-40B4-BE49-F238E27FC236}">
                    <a16:creationId xmlns:a16="http://schemas.microsoft.com/office/drawing/2014/main" id="{0F3861F0-16AF-4D1F-AAEE-462E00C498D7}"/>
                  </a:ext>
                </a:extLst>
              </p:cNvPr>
              <p:cNvCxnSpPr/>
              <p:nvPr/>
            </p:nvCxnSpPr>
            <p:spPr>
              <a:xfrm>
                <a:off x="3059975" y="3220114"/>
                <a:ext cx="0" cy="294300"/>
              </a:xfrm>
              <a:prstGeom prst="straightConnector1">
                <a:avLst/>
              </a:prstGeom>
              <a:noFill/>
              <a:ln w="28575" cap="flat">
                <a:solidFill>
                  <a:srgbClr val="C00000"/>
                </a:solidFill>
                <a:prstDash val="solid"/>
                <a:miter/>
              </a:ln>
            </p:spPr>
          </p:cxnSp>
          <p:cxnSp>
            <p:nvCxnSpPr>
              <p:cNvPr id="37" name="Connecteur droit 25">
                <a:extLst>
                  <a:ext uri="{FF2B5EF4-FFF2-40B4-BE49-F238E27FC236}">
                    <a16:creationId xmlns:a16="http://schemas.microsoft.com/office/drawing/2014/main" id="{133F8448-BD83-42D1-BA60-6F83B5BAC38A}"/>
                  </a:ext>
                </a:extLst>
              </p:cNvPr>
              <p:cNvCxnSpPr/>
              <p:nvPr/>
            </p:nvCxnSpPr>
            <p:spPr>
              <a:xfrm>
                <a:off x="3059975" y="3514414"/>
                <a:ext cx="571820" cy="0"/>
              </a:xfrm>
              <a:prstGeom prst="straightConnector1">
                <a:avLst/>
              </a:prstGeom>
              <a:noFill/>
              <a:ln w="28575" cap="flat">
                <a:solidFill>
                  <a:srgbClr val="C00000"/>
                </a:solidFill>
                <a:prstDash val="solid"/>
                <a:miter/>
              </a:ln>
            </p:spPr>
          </p:cxnSp>
          <p:cxnSp>
            <p:nvCxnSpPr>
              <p:cNvPr id="38" name="Connecteur droit 27">
                <a:extLst>
                  <a:ext uri="{FF2B5EF4-FFF2-40B4-BE49-F238E27FC236}">
                    <a16:creationId xmlns:a16="http://schemas.microsoft.com/office/drawing/2014/main" id="{86FA046D-082D-4FBC-9C38-9C3DE9FC824F}"/>
                  </a:ext>
                </a:extLst>
              </p:cNvPr>
              <p:cNvCxnSpPr/>
              <p:nvPr/>
            </p:nvCxnSpPr>
            <p:spPr>
              <a:xfrm flipV="1">
                <a:off x="3631795" y="3234013"/>
                <a:ext cx="0" cy="280401"/>
              </a:xfrm>
              <a:prstGeom prst="straightConnector1">
                <a:avLst/>
              </a:prstGeom>
              <a:noFill/>
              <a:ln w="28575" cap="flat">
                <a:solidFill>
                  <a:srgbClr val="C00000"/>
                </a:solidFill>
                <a:prstDash val="solid"/>
                <a:miter/>
              </a:ln>
            </p:spPr>
          </p:cxnSp>
          <p:cxnSp>
            <p:nvCxnSpPr>
              <p:cNvPr id="39" name="Connecteur droit 31">
                <a:extLst>
                  <a:ext uri="{FF2B5EF4-FFF2-40B4-BE49-F238E27FC236}">
                    <a16:creationId xmlns:a16="http://schemas.microsoft.com/office/drawing/2014/main" id="{A3D93FC8-07B5-49A9-9619-641CD0D5C373}"/>
                  </a:ext>
                </a:extLst>
              </p:cNvPr>
              <p:cNvCxnSpPr/>
              <p:nvPr/>
            </p:nvCxnSpPr>
            <p:spPr>
              <a:xfrm>
                <a:off x="3631795" y="3234013"/>
                <a:ext cx="277530" cy="0"/>
              </a:xfrm>
              <a:prstGeom prst="straightConnector1">
                <a:avLst/>
              </a:prstGeom>
              <a:noFill/>
              <a:ln w="28575" cap="flat">
                <a:solidFill>
                  <a:srgbClr val="C00000"/>
                </a:solidFill>
                <a:prstDash val="solid"/>
                <a:miter/>
              </a:ln>
            </p:spPr>
          </p:cxnSp>
        </p:grpSp>
      </p:grpSp>
      <p:sp>
        <p:nvSpPr>
          <p:cNvPr id="40" name="Rectangle 51">
            <a:extLst>
              <a:ext uri="{FF2B5EF4-FFF2-40B4-BE49-F238E27FC236}">
                <a16:creationId xmlns:a16="http://schemas.microsoft.com/office/drawing/2014/main" id="{2AA2A940-C598-4B27-B06B-E59C68B97406}"/>
              </a:ext>
            </a:extLst>
          </p:cNvPr>
          <p:cNvSpPr/>
          <p:nvPr/>
        </p:nvSpPr>
        <p:spPr>
          <a:xfrm>
            <a:off x="3643426" y="3220114"/>
            <a:ext cx="467240" cy="838075"/>
          </a:xfrm>
          <a:prstGeom prst="rect">
            <a:avLst/>
          </a:pr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1" name="Rectangle 52">
            <a:extLst>
              <a:ext uri="{FF2B5EF4-FFF2-40B4-BE49-F238E27FC236}">
                <a16:creationId xmlns:a16="http://schemas.microsoft.com/office/drawing/2014/main" id="{B46E6849-6B17-45A6-B5A8-5A25EE14FDBB}"/>
              </a:ext>
            </a:extLst>
          </p:cNvPr>
          <p:cNvSpPr/>
          <p:nvPr/>
        </p:nvSpPr>
        <p:spPr>
          <a:xfrm>
            <a:off x="3058549" y="3514404"/>
            <a:ext cx="254925" cy="272866"/>
          </a:xfrm>
          <a:prstGeom prst="rect">
            <a:avLst/>
          </a:pr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42" name="Picture 8" descr="Résultat de recherche d'images pour &quot;fire png&quot;">
            <a:extLst>
              <a:ext uri="{FF2B5EF4-FFF2-40B4-BE49-F238E27FC236}">
                <a16:creationId xmlns:a16="http://schemas.microsoft.com/office/drawing/2014/main" id="{3C0139D4-8B52-4759-BF91-A6D9EE4CC9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C296F144-7E3E-4AB3-AA26-40B2DC36E8DC}"/>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0" action="ppaction://hlinksldjump"/>
              </a:rPr>
              <a:t>Sommaire</a:t>
            </a:r>
            <a:endParaRPr lang="fr-FR" dirty="0">
              <a:solidFill>
                <a:srgbClr val="FF5050"/>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125">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E597AA8A-F868-4660-82E2-F16409AD37F2}"/>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3A91222E-5520-48A0-BDAD-A876B0DE7E44}"/>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807E8A0D-3257-4AB5-8C1D-7939E25911C8}"/>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664DA0F2-B445-4741-8400-2771693837E2}"/>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180689B8-EE58-4FA2-B808-428B8539AE5D}"/>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0A67610C-D411-47FE-9C13-2D3049FB4DE2}"/>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EB473BEB-27A8-4A29-A40A-2B1C486D83CC}"/>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15BDC649-E0EC-4F3C-BE81-DC8A7B2C605D}"/>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777BEBDE-B495-4986-B7F8-8190B6162499}"/>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AF7A1E4B-8958-45AE-9B89-32848E5EAB7D}"/>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3936E985-B837-4908-9077-217B866AB015}"/>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sp>
        <p:nvSpPr>
          <p:cNvPr id="13" name="Rectangle 118">
            <a:extLst>
              <a:ext uri="{FF2B5EF4-FFF2-40B4-BE49-F238E27FC236}">
                <a16:creationId xmlns:a16="http://schemas.microsoft.com/office/drawing/2014/main" id="{19D6BCF5-CF96-4F88-930E-65C158C8864F}"/>
              </a:ext>
            </a:extLst>
          </p:cNvPr>
          <p:cNvSpPr/>
          <p:nvPr/>
        </p:nvSpPr>
        <p:spPr>
          <a:xfrm>
            <a:off x="2223491" y="2922276"/>
            <a:ext cx="820399"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4" name="Rectangle 124">
            <a:extLst>
              <a:ext uri="{FF2B5EF4-FFF2-40B4-BE49-F238E27FC236}">
                <a16:creationId xmlns:a16="http://schemas.microsoft.com/office/drawing/2014/main" id="{8576A8AD-D6B3-47A5-8072-C29599D5E330}"/>
              </a:ext>
            </a:extLst>
          </p:cNvPr>
          <p:cNvSpPr/>
          <p:nvPr/>
        </p:nvSpPr>
        <p:spPr>
          <a:xfrm>
            <a:off x="4107192" y="2922276"/>
            <a:ext cx="837892"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5" name="Picture 26">
            <a:extLst>
              <a:ext uri="{FF2B5EF4-FFF2-40B4-BE49-F238E27FC236}">
                <a16:creationId xmlns:a16="http://schemas.microsoft.com/office/drawing/2014/main" id="{A4E658F9-DAE1-415A-995F-8CF3870586A1}"/>
              </a:ext>
            </a:extLst>
          </p:cNvPr>
          <p:cNvPicPr>
            <a:picLocks noChangeAspect="1"/>
          </p:cNvPicPr>
          <p:nvPr/>
        </p:nvPicPr>
        <p:blipFill>
          <a:blip r:embed="rId4"/>
          <a:srcRect l="84881" t="32751" r="11312" b="52250"/>
          <a:stretch>
            <a:fillRect/>
          </a:stretch>
        </p:blipFill>
        <p:spPr>
          <a:xfrm>
            <a:off x="3036676" y="3174897"/>
            <a:ext cx="290047" cy="857250"/>
          </a:xfrm>
          <a:prstGeom prst="rect">
            <a:avLst/>
          </a:prstGeom>
          <a:noFill/>
          <a:ln cap="flat">
            <a:noFill/>
          </a:ln>
        </p:spPr>
      </p:pic>
      <p:pic>
        <p:nvPicPr>
          <p:cNvPr id="16" name="Picture 6">
            <a:extLst>
              <a:ext uri="{FF2B5EF4-FFF2-40B4-BE49-F238E27FC236}">
                <a16:creationId xmlns:a16="http://schemas.microsoft.com/office/drawing/2014/main" id="{02B71A47-828B-46D4-91BC-F79EC87338F3}"/>
              </a:ext>
            </a:extLst>
          </p:cNvPr>
          <p:cNvPicPr>
            <a:picLocks noChangeAspect="1"/>
          </p:cNvPicPr>
          <p:nvPr/>
        </p:nvPicPr>
        <p:blipFill>
          <a:blip r:embed="rId5"/>
          <a:srcRect l="57170" t="52917" r="33594" b="28750"/>
          <a:stretch>
            <a:fillRect/>
          </a:stretch>
        </p:blipFill>
        <p:spPr>
          <a:xfrm>
            <a:off x="3606640" y="2933678"/>
            <a:ext cx="516818" cy="810725"/>
          </a:xfrm>
          <a:prstGeom prst="rect">
            <a:avLst/>
          </a:prstGeom>
          <a:noFill/>
          <a:ln cap="flat">
            <a:noFill/>
          </a:ln>
        </p:spPr>
      </p:pic>
      <p:pic>
        <p:nvPicPr>
          <p:cNvPr id="17" name="Picture 28" descr="Résultat de recherche d'images pour &quot;diablo II Inventory&quot;">
            <a:extLst>
              <a:ext uri="{FF2B5EF4-FFF2-40B4-BE49-F238E27FC236}">
                <a16:creationId xmlns:a16="http://schemas.microsoft.com/office/drawing/2014/main" id="{8F8D88C8-276B-40BF-8077-22C4CDADBD8C}"/>
              </a:ext>
            </a:extLst>
          </p:cNvPr>
          <p:cNvPicPr>
            <a:picLocks noChangeAspect="1"/>
          </p:cNvPicPr>
          <p:nvPr/>
        </p:nvPicPr>
        <p:blipFill>
          <a:blip r:embed="rId6"/>
          <a:srcRect l="19247" t="23934" r="76968" b="66459"/>
          <a:stretch>
            <a:fillRect/>
          </a:stretch>
        </p:blipFill>
        <p:spPr>
          <a:xfrm>
            <a:off x="3316428" y="3221239"/>
            <a:ext cx="288410" cy="549088"/>
          </a:xfrm>
          <a:prstGeom prst="rect">
            <a:avLst/>
          </a:prstGeom>
          <a:noFill/>
          <a:ln cap="flat">
            <a:noFill/>
          </a:ln>
        </p:spPr>
      </p:pic>
      <p:pic>
        <p:nvPicPr>
          <p:cNvPr id="18" name="Picture 20">
            <a:extLst>
              <a:ext uri="{FF2B5EF4-FFF2-40B4-BE49-F238E27FC236}">
                <a16:creationId xmlns:a16="http://schemas.microsoft.com/office/drawing/2014/main" id="{930B29A2-B4C2-4E33-9B27-58A87A049403}"/>
              </a:ext>
            </a:extLst>
          </p:cNvPr>
          <p:cNvPicPr>
            <a:picLocks noChangeAspect="1"/>
          </p:cNvPicPr>
          <p:nvPr/>
        </p:nvPicPr>
        <p:blipFill>
          <a:blip r:embed="rId4"/>
          <a:srcRect l="81408" t="52417" r="14873" b="42833"/>
          <a:stretch>
            <a:fillRect/>
          </a:stretch>
        </p:blipFill>
        <p:spPr>
          <a:xfrm>
            <a:off x="3055083" y="2921626"/>
            <a:ext cx="297408" cy="284899"/>
          </a:xfrm>
          <a:prstGeom prst="rect">
            <a:avLst/>
          </a:prstGeom>
          <a:noFill/>
          <a:ln cap="flat">
            <a:noFill/>
          </a:ln>
        </p:spPr>
      </p:pic>
      <p:pic>
        <p:nvPicPr>
          <p:cNvPr id="19" name="Picture 22">
            <a:extLst>
              <a:ext uri="{FF2B5EF4-FFF2-40B4-BE49-F238E27FC236}">
                <a16:creationId xmlns:a16="http://schemas.microsoft.com/office/drawing/2014/main" id="{7A4BB7CE-091A-445E-BEB5-F61D8F7FCC69}"/>
              </a:ext>
            </a:extLst>
          </p:cNvPr>
          <p:cNvPicPr>
            <a:picLocks noChangeAspect="1"/>
          </p:cNvPicPr>
          <p:nvPr/>
        </p:nvPicPr>
        <p:blipFill>
          <a:blip r:embed="rId4"/>
          <a:srcRect l="77623" t="52334" r="18483" b="42722"/>
          <a:stretch>
            <a:fillRect/>
          </a:stretch>
        </p:blipFill>
        <p:spPr>
          <a:xfrm>
            <a:off x="3305053" y="2921663"/>
            <a:ext cx="317516" cy="302401"/>
          </a:xfrm>
          <a:prstGeom prst="rect">
            <a:avLst/>
          </a:prstGeom>
          <a:noFill/>
          <a:ln cap="flat">
            <a:noFill/>
          </a:ln>
        </p:spPr>
      </p:pic>
      <p:pic>
        <p:nvPicPr>
          <p:cNvPr id="20" name="Image 95" descr="Une image contenant assis, table, noir, différent&#10;&#10;Description générée automatiquement">
            <a:extLst>
              <a:ext uri="{FF2B5EF4-FFF2-40B4-BE49-F238E27FC236}">
                <a16:creationId xmlns:a16="http://schemas.microsoft.com/office/drawing/2014/main" id="{445E0225-8080-4942-98E1-8D4033B42CD8}"/>
              </a:ext>
            </a:extLst>
          </p:cNvPr>
          <p:cNvPicPr>
            <a:picLocks noChangeAspect="1"/>
          </p:cNvPicPr>
          <p:nvPr/>
        </p:nvPicPr>
        <p:blipFill>
          <a:blip r:embed="rId7"/>
          <a:srcRect l="19095" t="57472" r="73495" b="37542"/>
          <a:stretch>
            <a:fillRect/>
          </a:stretch>
        </p:blipFill>
        <p:spPr>
          <a:xfrm>
            <a:off x="3587922" y="4312383"/>
            <a:ext cx="524307" cy="264645"/>
          </a:xfrm>
          <a:prstGeom prst="rect">
            <a:avLst/>
          </a:prstGeom>
          <a:noFill/>
          <a:ln cap="flat">
            <a:noFill/>
          </a:ln>
        </p:spPr>
      </p:pic>
      <p:pic>
        <p:nvPicPr>
          <p:cNvPr id="21" name="Image 97" descr="Une image contenant assis, table, noir, différent&#10;&#10;Description générée automatiquement">
            <a:extLst>
              <a:ext uri="{FF2B5EF4-FFF2-40B4-BE49-F238E27FC236}">
                <a16:creationId xmlns:a16="http://schemas.microsoft.com/office/drawing/2014/main" id="{3AA33E93-2E2E-4199-A287-13FE3E7CBE11}"/>
              </a:ext>
            </a:extLst>
          </p:cNvPr>
          <p:cNvPicPr>
            <a:picLocks noChangeAspect="1"/>
          </p:cNvPicPr>
          <p:nvPr/>
        </p:nvPicPr>
        <p:blipFill>
          <a:blip r:embed="rId7"/>
          <a:srcRect l="19095" t="57472" r="73495" b="37542"/>
          <a:stretch>
            <a:fillRect/>
          </a:stretch>
        </p:blipFill>
        <p:spPr>
          <a:xfrm>
            <a:off x="3578138" y="4036161"/>
            <a:ext cx="524307" cy="264645"/>
          </a:xfrm>
          <a:prstGeom prst="rect">
            <a:avLst/>
          </a:prstGeom>
          <a:noFill/>
          <a:ln cap="flat">
            <a:noFill/>
          </a:ln>
        </p:spPr>
      </p:pic>
      <p:sp>
        <p:nvSpPr>
          <p:cNvPr id="22" name="TextBox 1">
            <a:extLst>
              <a:ext uri="{FF2B5EF4-FFF2-40B4-BE49-F238E27FC236}">
                <a16:creationId xmlns:a16="http://schemas.microsoft.com/office/drawing/2014/main" id="{B4C033BE-E792-4513-8F71-E1E02BF1B66E}"/>
              </a:ext>
            </a:extLst>
          </p:cNvPr>
          <p:cNvSpPr txBox="1"/>
          <p:nvPr/>
        </p:nvSpPr>
        <p:spPr>
          <a:xfrm>
            <a:off x="3588453" y="907304"/>
            <a:ext cx="4919755"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Difficile (2) – Solution 2 en 2 mouvements</a:t>
            </a:r>
          </a:p>
        </p:txBody>
      </p:sp>
      <p:grpSp>
        <p:nvGrpSpPr>
          <p:cNvPr id="23" name="Groupe 33">
            <a:extLst>
              <a:ext uri="{FF2B5EF4-FFF2-40B4-BE49-F238E27FC236}">
                <a16:creationId xmlns:a16="http://schemas.microsoft.com/office/drawing/2014/main" id="{BD279C99-AE57-4C1F-A39D-B329EDEFE532}"/>
              </a:ext>
            </a:extLst>
          </p:cNvPr>
          <p:cNvGrpSpPr/>
          <p:nvPr/>
        </p:nvGrpSpPr>
        <p:grpSpPr>
          <a:xfrm>
            <a:off x="3057022" y="3744403"/>
            <a:ext cx="849340" cy="583497"/>
            <a:chOff x="3057022" y="3744403"/>
            <a:chExt cx="849340" cy="583497"/>
          </a:xfrm>
        </p:grpSpPr>
        <p:grpSp>
          <p:nvGrpSpPr>
            <p:cNvPr id="24" name="Groupe 38">
              <a:extLst>
                <a:ext uri="{FF2B5EF4-FFF2-40B4-BE49-F238E27FC236}">
                  <a16:creationId xmlns:a16="http://schemas.microsoft.com/office/drawing/2014/main" id="{1274EDA8-54CB-4BC0-9F2D-5559A870EDD5}"/>
                </a:ext>
              </a:extLst>
            </p:cNvPr>
            <p:cNvGrpSpPr/>
            <p:nvPr/>
          </p:nvGrpSpPr>
          <p:grpSpPr>
            <a:xfrm>
              <a:off x="3057022" y="3744403"/>
              <a:ext cx="849339" cy="578394"/>
              <a:chOff x="3057022" y="3744403"/>
              <a:chExt cx="849339" cy="578394"/>
            </a:xfrm>
          </p:grpSpPr>
          <p:pic>
            <p:nvPicPr>
              <p:cNvPr id="25" name="Picture 8">
                <a:extLst>
                  <a:ext uri="{FF2B5EF4-FFF2-40B4-BE49-F238E27FC236}">
                    <a16:creationId xmlns:a16="http://schemas.microsoft.com/office/drawing/2014/main" id="{CD153B9E-8AFC-4891-8E6D-C118B0B77517}"/>
                  </a:ext>
                </a:extLst>
              </p:cNvPr>
              <p:cNvPicPr>
                <a:picLocks noChangeAspect="1"/>
              </p:cNvPicPr>
              <p:nvPr/>
            </p:nvPicPr>
            <p:blipFill>
              <a:blip r:embed="rId5"/>
              <a:srcRect l="57397" t="58884" r="37982" b="34954"/>
              <a:stretch>
                <a:fillRect/>
              </a:stretch>
            </p:blipFill>
            <p:spPr>
              <a:xfrm>
                <a:off x="3057022" y="4024795"/>
                <a:ext cx="294299" cy="294299"/>
              </a:xfrm>
              <a:prstGeom prst="rect">
                <a:avLst/>
              </a:prstGeom>
              <a:noFill/>
              <a:ln cap="flat">
                <a:noFill/>
              </a:ln>
            </p:spPr>
          </p:pic>
          <p:pic>
            <p:nvPicPr>
              <p:cNvPr id="26" name="Picture 8">
                <a:extLst>
                  <a:ext uri="{FF2B5EF4-FFF2-40B4-BE49-F238E27FC236}">
                    <a16:creationId xmlns:a16="http://schemas.microsoft.com/office/drawing/2014/main" id="{CDDA3FFE-DDA8-4A37-B41D-B2EE39F8C276}"/>
                  </a:ext>
                </a:extLst>
              </p:cNvPr>
              <p:cNvPicPr>
                <a:picLocks noChangeAspect="1"/>
              </p:cNvPicPr>
              <p:nvPr/>
            </p:nvPicPr>
            <p:blipFill>
              <a:blip r:embed="rId5"/>
              <a:srcRect l="57397" t="58884" r="37982" b="34954"/>
              <a:stretch>
                <a:fillRect/>
              </a:stretch>
            </p:blipFill>
            <p:spPr>
              <a:xfrm>
                <a:off x="3334542" y="4028498"/>
                <a:ext cx="294299" cy="294299"/>
              </a:xfrm>
              <a:prstGeom prst="rect">
                <a:avLst/>
              </a:prstGeom>
              <a:noFill/>
              <a:ln cap="flat">
                <a:noFill/>
              </a:ln>
            </p:spPr>
          </p:pic>
          <p:pic>
            <p:nvPicPr>
              <p:cNvPr id="27" name="Picture 8">
                <a:extLst>
                  <a:ext uri="{FF2B5EF4-FFF2-40B4-BE49-F238E27FC236}">
                    <a16:creationId xmlns:a16="http://schemas.microsoft.com/office/drawing/2014/main" id="{B7E2F450-2F2B-486B-949F-DDD7C40EA1E0}"/>
                  </a:ext>
                </a:extLst>
              </p:cNvPr>
              <p:cNvPicPr>
                <a:picLocks noChangeAspect="1"/>
              </p:cNvPicPr>
              <p:nvPr/>
            </p:nvPicPr>
            <p:blipFill>
              <a:blip r:embed="rId5"/>
              <a:srcRect l="57397" t="58884" r="37982" b="34954"/>
              <a:stretch>
                <a:fillRect/>
              </a:stretch>
            </p:blipFill>
            <p:spPr>
              <a:xfrm>
                <a:off x="3334542" y="3744403"/>
                <a:ext cx="294299" cy="294299"/>
              </a:xfrm>
              <a:prstGeom prst="rect">
                <a:avLst/>
              </a:prstGeom>
              <a:noFill/>
              <a:ln cap="flat">
                <a:noFill/>
              </a:ln>
            </p:spPr>
          </p:pic>
          <p:pic>
            <p:nvPicPr>
              <p:cNvPr id="28" name="Picture 8">
                <a:extLst>
                  <a:ext uri="{FF2B5EF4-FFF2-40B4-BE49-F238E27FC236}">
                    <a16:creationId xmlns:a16="http://schemas.microsoft.com/office/drawing/2014/main" id="{C0776757-411D-4235-A49E-5E9F467E9223}"/>
                  </a:ext>
                </a:extLst>
              </p:cNvPr>
              <p:cNvPicPr>
                <a:picLocks noChangeAspect="1"/>
              </p:cNvPicPr>
              <p:nvPr/>
            </p:nvPicPr>
            <p:blipFill>
              <a:blip r:embed="rId5"/>
              <a:srcRect l="57397" t="58884" r="37982" b="34954"/>
              <a:stretch>
                <a:fillRect/>
              </a:stretch>
            </p:blipFill>
            <p:spPr>
              <a:xfrm>
                <a:off x="3612062" y="3744403"/>
                <a:ext cx="294299" cy="294299"/>
              </a:xfrm>
              <a:prstGeom prst="rect">
                <a:avLst/>
              </a:prstGeom>
              <a:noFill/>
              <a:ln cap="flat">
                <a:noFill/>
              </a:ln>
            </p:spPr>
          </p:pic>
          <p:pic>
            <p:nvPicPr>
              <p:cNvPr id="29" name="Picture 22" descr="Image associée">
                <a:extLst>
                  <a:ext uri="{FF2B5EF4-FFF2-40B4-BE49-F238E27FC236}">
                    <a16:creationId xmlns:a16="http://schemas.microsoft.com/office/drawing/2014/main" id="{ECFA2B1E-9F88-4B5C-824D-700A2950D70E}"/>
                  </a:ext>
                </a:extLst>
              </p:cNvPr>
              <p:cNvPicPr>
                <a:picLocks noChangeAspect="1"/>
              </p:cNvPicPr>
              <p:nvPr/>
            </p:nvPicPr>
            <p:blipFill>
              <a:blip r:embed="rId8"/>
              <a:srcRect/>
              <a:stretch>
                <a:fillRect/>
              </a:stretch>
            </p:blipFill>
            <p:spPr>
              <a:xfrm>
                <a:off x="3164500" y="3785744"/>
                <a:ext cx="691268" cy="505882"/>
              </a:xfrm>
              <a:prstGeom prst="rect">
                <a:avLst/>
              </a:prstGeom>
              <a:noFill/>
              <a:ln cap="flat">
                <a:noFill/>
              </a:ln>
            </p:spPr>
          </p:pic>
        </p:grpSp>
        <p:grpSp>
          <p:nvGrpSpPr>
            <p:cNvPr id="30" name="Groupe 32">
              <a:extLst>
                <a:ext uri="{FF2B5EF4-FFF2-40B4-BE49-F238E27FC236}">
                  <a16:creationId xmlns:a16="http://schemas.microsoft.com/office/drawing/2014/main" id="{C466799F-0610-44C6-97E8-DB6D1B00F0FB}"/>
                </a:ext>
              </a:extLst>
            </p:cNvPr>
            <p:cNvGrpSpPr/>
            <p:nvPr/>
          </p:nvGrpSpPr>
          <p:grpSpPr>
            <a:xfrm>
              <a:off x="3057022" y="3747878"/>
              <a:ext cx="849340" cy="580022"/>
              <a:chOff x="3057022" y="3747878"/>
              <a:chExt cx="849340" cy="580022"/>
            </a:xfrm>
          </p:grpSpPr>
          <p:cxnSp>
            <p:nvCxnSpPr>
              <p:cNvPr id="31" name="Connecteur droit 3">
                <a:extLst>
                  <a:ext uri="{FF2B5EF4-FFF2-40B4-BE49-F238E27FC236}">
                    <a16:creationId xmlns:a16="http://schemas.microsoft.com/office/drawing/2014/main" id="{6F064346-C702-4BF5-9DC2-A019BA3AC4CA}"/>
                  </a:ext>
                </a:extLst>
              </p:cNvPr>
              <p:cNvCxnSpPr/>
              <p:nvPr/>
            </p:nvCxnSpPr>
            <p:spPr>
              <a:xfrm>
                <a:off x="3334542" y="3747878"/>
                <a:ext cx="558799" cy="0"/>
              </a:xfrm>
              <a:prstGeom prst="straightConnector1">
                <a:avLst/>
              </a:prstGeom>
              <a:noFill/>
              <a:ln w="28575" cap="flat">
                <a:solidFill>
                  <a:srgbClr val="C00000"/>
                </a:solidFill>
                <a:prstDash val="solid"/>
                <a:miter/>
              </a:ln>
            </p:spPr>
          </p:cxnSp>
          <p:cxnSp>
            <p:nvCxnSpPr>
              <p:cNvPr id="32" name="Connecteur droit 16">
                <a:extLst>
                  <a:ext uri="{FF2B5EF4-FFF2-40B4-BE49-F238E27FC236}">
                    <a16:creationId xmlns:a16="http://schemas.microsoft.com/office/drawing/2014/main" id="{A41B755E-ABE0-47B8-B3DF-A55E63F6F33A}"/>
                  </a:ext>
                </a:extLst>
              </p:cNvPr>
              <p:cNvCxnSpPr/>
              <p:nvPr/>
            </p:nvCxnSpPr>
            <p:spPr>
              <a:xfrm>
                <a:off x="3893341" y="3747878"/>
                <a:ext cx="13021" cy="317498"/>
              </a:xfrm>
              <a:prstGeom prst="straightConnector1">
                <a:avLst/>
              </a:prstGeom>
              <a:noFill/>
              <a:ln w="28575" cap="flat">
                <a:solidFill>
                  <a:srgbClr val="C00000"/>
                </a:solidFill>
                <a:prstDash val="solid"/>
                <a:miter/>
              </a:ln>
            </p:spPr>
          </p:cxnSp>
          <p:cxnSp>
            <p:nvCxnSpPr>
              <p:cNvPr id="33" name="Connecteur droit 19">
                <a:extLst>
                  <a:ext uri="{FF2B5EF4-FFF2-40B4-BE49-F238E27FC236}">
                    <a16:creationId xmlns:a16="http://schemas.microsoft.com/office/drawing/2014/main" id="{75890C03-4F21-4C11-9676-37BD2C50D12B}"/>
                  </a:ext>
                </a:extLst>
              </p:cNvPr>
              <p:cNvCxnSpPr/>
              <p:nvPr/>
            </p:nvCxnSpPr>
            <p:spPr>
              <a:xfrm>
                <a:off x="3334542" y="3753200"/>
                <a:ext cx="0" cy="280401"/>
              </a:xfrm>
              <a:prstGeom prst="straightConnector1">
                <a:avLst/>
              </a:prstGeom>
              <a:noFill/>
              <a:ln w="28575" cap="flat">
                <a:solidFill>
                  <a:srgbClr val="C00000"/>
                </a:solidFill>
                <a:prstDash val="solid"/>
                <a:miter/>
              </a:ln>
            </p:spPr>
          </p:cxnSp>
          <p:cxnSp>
            <p:nvCxnSpPr>
              <p:cNvPr id="34" name="Connecteur droit 21">
                <a:extLst>
                  <a:ext uri="{FF2B5EF4-FFF2-40B4-BE49-F238E27FC236}">
                    <a16:creationId xmlns:a16="http://schemas.microsoft.com/office/drawing/2014/main" id="{5BE59256-0D36-462D-A5E4-195CC637E485}"/>
                  </a:ext>
                </a:extLst>
              </p:cNvPr>
              <p:cNvCxnSpPr/>
              <p:nvPr/>
            </p:nvCxnSpPr>
            <p:spPr>
              <a:xfrm flipH="1">
                <a:off x="3057022" y="4033601"/>
                <a:ext cx="277520" cy="0"/>
              </a:xfrm>
              <a:prstGeom prst="straightConnector1">
                <a:avLst/>
              </a:prstGeom>
              <a:noFill/>
              <a:ln w="28575" cap="flat">
                <a:solidFill>
                  <a:srgbClr val="C00000"/>
                </a:solidFill>
                <a:prstDash val="solid"/>
                <a:miter/>
              </a:ln>
            </p:spPr>
          </p:cxnSp>
          <p:cxnSp>
            <p:nvCxnSpPr>
              <p:cNvPr id="35" name="Connecteur droit 23">
                <a:extLst>
                  <a:ext uri="{FF2B5EF4-FFF2-40B4-BE49-F238E27FC236}">
                    <a16:creationId xmlns:a16="http://schemas.microsoft.com/office/drawing/2014/main" id="{16E2B2C0-9C46-494A-B4DE-7F0A786158BD}"/>
                  </a:ext>
                </a:extLst>
              </p:cNvPr>
              <p:cNvCxnSpPr/>
              <p:nvPr/>
            </p:nvCxnSpPr>
            <p:spPr>
              <a:xfrm>
                <a:off x="3057022" y="4033601"/>
                <a:ext cx="0" cy="294299"/>
              </a:xfrm>
              <a:prstGeom prst="straightConnector1">
                <a:avLst/>
              </a:prstGeom>
              <a:noFill/>
              <a:ln w="28575" cap="flat">
                <a:solidFill>
                  <a:srgbClr val="C00000"/>
                </a:solidFill>
                <a:prstDash val="solid"/>
                <a:miter/>
              </a:ln>
            </p:spPr>
          </p:cxnSp>
          <p:cxnSp>
            <p:nvCxnSpPr>
              <p:cNvPr id="36" name="Connecteur droit 25">
                <a:extLst>
                  <a:ext uri="{FF2B5EF4-FFF2-40B4-BE49-F238E27FC236}">
                    <a16:creationId xmlns:a16="http://schemas.microsoft.com/office/drawing/2014/main" id="{9697A6DC-07C8-442E-BDAE-4BED6E452CD0}"/>
                  </a:ext>
                </a:extLst>
              </p:cNvPr>
              <p:cNvCxnSpPr/>
              <p:nvPr/>
            </p:nvCxnSpPr>
            <p:spPr>
              <a:xfrm>
                <a:off x="3057022" y="4327900"/>
                <a:ext cx="571820" cy="0"/>
              </a:xfrm>
              <a:prstGeom prst="straightConnector1">
                <a:avLst/>
              </a:prstGeom>
              <a:noFill/>
              <a:ln w="28575" cap="flat">
                <a:solidFill>
                  <a:srgbClr val="C00000"/>
                </a:solidFill>
                <a:prstDash val="solid"/>
                <a:miter/>
              </a:ln>
            </p:spPr>
          </p:cxnSp>
          <p:cxnSp>
            <p:nvCxnSpPr>
              <p:cNvPr id="37" name="Connecteur droit 27">
                <a:extLst>
                  <a:ext uri="{FF2B5EF4-FFF2-40B4-BE49-F238E27FC236}">
                    <a16:creationId xmlns:a16="http://schemas.microsoft.com/office/drawing/2014/main" id="{2667E1F5-FA60-4B01-A0AD-C5D0C6005E43}"/>
                  </a:ext>
                </a:extLst>
              </p:cNvPr>
              <p:cNvCxnSpPr/>
              <p:nvPr/>
            </p:nvCxnSpPr>
            <p:spPr>
              <a:xfrm flipV="1">
                <a:off x="3628842" y="4047500"/>
                <a:ext cx="0" cy="280400"/>
              </a:xfrm>
              <a:prstGeom prst="straightConnector1">
                <a:avLst/>
              </a:prstGeom>
              <a:noFill/>
              <a:ln w="28575" cap="flat">
                <a:solidFill>
                  <a:srgbClr val="C00000"/>
                </a:solidFill>
                <a:prstDash val="solid"/>
                <a:miter/>
              </a:ln>
            </p:spPr>
          </p:cxnSp>
          <p:cxnSp>
            <p:nvCxnSpPr>
              <p:cNvPr id="38" name="Connecteur droit 31">
                <a:extLst>
                  <a:ext uri="{FF2B5EF4-FFF2-40B4-BE49-F238E27FC236}">
                    <a16:creationId xmlns:a16="http://schemas.microsoft.com/office/drawing/2014/main" id="{465E907C-76CA-4B39-AEE8-8AF4FEDCA00E}"/>
                  </a:ext>
                </a:extLst>
              </p:cNvPr>
              <p:cNvCxnSpPr/>
              <p:nvPr/>
            </p:nvCxnSpPr>
            <p:spPr>
              <a:xfrm>
                <a:off x="3628842" y="4047500"/>
                <a:ext cx="277520" cy="0"/>
              </a:xfrm>
              <a:prstGeom prst="straightConnector1">
                <a:avLst/>
              </a:prstGeom>
              <a:noFill/>
              <a:ln w="28575" cap="flat">
                <a:solidFill>
                  <a:srgbClr val="C00000"/>
                </a:solidFill>
                <a:prstDash val="solid"/>
                <a:miter/>
              </a:ln>
            </p:spPr>
          </p:cxnSp>
        </p:grpSp>
      </p:grpSp>
      <p:sp>
        <p:nvSpPr>
          <p:cNvPr id="39" name="Rectangle 39">
            <a:extLst>
              <a:ext uri="{FF2B5EF4-FFF2-40B4-BE49-F238E27FC236}">
                <a16:creationId xmlns:a16="http://schemas.microsoft.com/office/drawing/2014/main" id="{2302CB59-3DA9-4288-A6F1-3AFC1B7176BD}"/>
              </a:ext>
            </a:extLst>
          </p:cNvPr>
          <p:cNvSpPr/>
          <p:nvPr/>
        </p:nvSpPr>
        <p:spPr>
          <a:xfrm>
            <a:off x="3051700" y="3203719"/>
            <a:ext cx="263813" cy="838075"/>
          </a:xfrm>
          <a:prstGeom prst="rect">
            <a:avLst/>
          </a:pr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0" name="Rectangle 40">
            <a:extLst>
              <a:ext uri="{FF2B5EF4-FFF2-40B4-BE49-F238E27FC236}">
                <a16:creationId xmlns:a16="http://schemas.microsoft.com/office/drawing/2014/main" id="{1262A22E-B420-4DD9-A2B6-A3F669ACB4DD}"/>
              </a:ext>
            </a:extLst>
          </p:cNvPr>
          <p:cNvSpPr/>
          <p:nvPr/>
        </p:nvSpPr>
        <p:spPr>
          <a:xfrm>
            <a:off x="3304495" y="3211628"/>
            <a:ext cx="293879" cy="523128"/>
          </a:xfrm>
          <a:prstGeom prst="rect">
            <a:avLst/>
          </a:pr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1" name="ZoneTexte 41">
            <a:extLst>
              <a:ext uri="{FF2B5EF4-FFF2-40B4-BE49-F238E27FC236}">
                <a16:creationId xmlns:a16="http://schemas.microsoft.com/office/drawing/2014/main" id="{B2E6A5C5-E182-44BB-A0F0-E7CD337CC10A}"/>
              </a:ext>
            </a:extLst>
          </p:cNvPr>
          <p:cNvSpPr txBox="1"/>
          <p:nvPr/>
        </p:nvSpPr>
        <p:spPr>
          <a:xfrm>
            <a:off x="5654183" y="4681060"/>
            <a:ext cx="5025002" cy="9233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le carquois et les couteaux vers le haut afin de mettre la baguette Doremi magique à la place. </a:t>
            </a:r>
          </a:p>
        </p:txBody>
      </p:sp>
      <p:pic>
        <p:nvPicPr>
          <p:cNvPr id="42" name="Picture 8" descr="Résultat de recherche d'images pour &quot;fire png&quot;">
            <a:extLst>
              <a:ext uri="{FF2B5EF4-FFF2-40B4-BE49-F238E27FC236}">
                <a16:creationId xmlns:a16="http://schemas.microsoft.com/office/drawing/2014/main" id="{18CB2385-54E1-4F4F-8DFF-2C9636A030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5AD42519-6698-41E4-8297-CCF5C6C8E8E1}"/>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0" action="ppaction://hlinksldjump"/>
              </a:rPr>
              <a:t>Sommaire</a:t>
            </a:r>
            <a:endParaRPr lang="fr-FR" dirty="0">
              <a:solidFill>
                <a:srgbClr val="FF505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35">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71970F45-25DC-4E51-802A-6BC499494A7D}"/>
              </a:ext>
            </a:extLst>
          </p:cNvPr>
          <p:cNvSpPr txBox="1"/>
          <p:nvPr/>
        </p:nvSpPr>
        <p:spPr>
          <a:xfrm>
            <a:off x="1343019" y="2174447"/>
            <a:ext cx="9505956" cy="2862318"/>
          </a:xfrm>
          <a:prstGeom prst="rect">
            <a:avLst/>
          </a:prstGeom>
          <a:noFill/>
          <a:ln cap="flat">
            <a:noFill/>
          </a:ln>
        </p:spPr>
        <p:txBody>
          <a:bodyPr vert="horz" wrap="square" lIns="91440" tIns="45720" rIns="91440" bIns="45720" anchor="t" anchorCtr="0" compatLnSpc="1">
            <a:spAutoFit/>
          </a:bodyPr>
          <a:lstStyle/>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Les intentions sont de :</a:t>
            </a:r>
          </a:p>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000" b="0" i="0" u="none" strike="noStrike" kern="1200" cap="none" spc="0" baseline="0" dirty="0">
              <a:solidFill>
                <a:srgbClr val="FF5050"/>
              </a:solidFill>
              <a:uFillTx/>
              <a:latin typeface="Calibri"/>
            </a:endParaRPr>
          </a:p>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 Proposer un </a:t>
            </a:r>
            <a:r>
              <a:rPr lang="fr-FR" sz="2000" b="1" i="0" u="none" strike="noStrike" kern="1200" cap="none" spc="0" baseline="0" dirty="0">
                <a:solidFill>
                  <a:srgbClr val="FF5050"/>
                </a:solidFill>
                <a:uFillTx/>
                <a:latin typeface="Calibri"/>
              </a:rPr>
              <a:t>mini-jeu</a:t>
            </a:r>
            <a:r>
              <a:rPr lang="fr-FR" sz="2000" b="0" i="0" u="none" strike="noStrike" kern="1200" cap="none" spc="0" baseline="0" dirty="0">
                <a:solidFill>
                  <a:srgbClr val="FF5050"/>
                </a:solidFill>
                <a:uFillTx/>
                <a:latin typeface="Calibri"/>
              </a:rPr>
              <a:t> qui existe depuis des années mais qui est parfois oublié.</a:t>
            </a:r>
          </a:p>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000" b="0" i="0" u="none" strike="noStrike" kern="1200" cap="none" spc="0" baseline="0" dirty="0">
              <a:solidFill>
                <a:srgbClr val="FF5050"/>
              </a:solidFill>
              <a:uFillTx/>
              <a:latin typeface="Calibri"/>
            </a:endParaRPr>
          </a:p>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 Jouer avec la </a:t>
            </a:r>
            <a:r>
              <a:rPr lang="fr-FR" sz="2000" b="1" dirty="0">
                <a:solidFill>
                  <a:srgbClr val="FF5050"/>
                </a:solidFill>
                <a:latin typeface="Calibri"/>
              </a:rPr>
              <a:t>n</a:t>
            </a:r>
            <a:r>
              <a:rPr lang="fr-FR" sz="2000" b="1" i="0" u="none" strike="noStrike" kern="1200" cap="none" spc="0" baseline="0" dirty="0">
                <a:solidFill>
                  <a:srgbClr val="FF5050"/>
                </a:solidFill>
                <a:uFillTx/>
                <a:latin typeface="Calibri"/>
              </a:rPr>
              <a:t>ostalgie</a:t>
            </a:r>
            <a:r>
              <a:rPr lang="fr-FR" sz="2000" b="0" i="0" u="none" strike="noStrike" kern="1200" cap="none" spc="0" baseline="0" dirty="0">
                <a:solidFill>
                  <a:srgbClr val="FF5050"/>
                </a:solidFill>
                <a:uFillTx/>
                <a:latin typeface="Calibri"/>
              </a:rPr>
              <a:t> des personnes qui ont joué à Diablo II, leur donner un 		avantage grâce à un système qu’ils connaissent bien.</a:t>
            </a:r>
          </a:p>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000" b="0" i="0" u="none" strike="noStrike" kern="1200" cap="none" spc="0" baseline="0" dirty="0">
              <a:solidFill>
                <a:srgbClr val="FF5050"/>
              </a:solidFill>
              <a:uFillTx/>
              <a:latin typeface="Calibri"/>
            </a:endParaRPr>
          </a:p>
          <a:p>
            <a:pPr marL="0" marR="0" lvl="0" indent="0" algn="just"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baseline="0" dirty="0">
                <a:solidFill>
                  <a:srgbClr val="FF5050"/>
                </a:solidFill>
                <a:uFillTx/>
                <a:latin typeface="Calibri"/>
              </a:rPr>
              <a:t>	- Proposer un </a:t>
            </a:r>
            <a:r>
              <a:rPr lang="fr-FR" sz="2000" b="1" i="0" u="none" strike="noStrike" kern="1200" cap="none" spc="0" baseline="0" dirty="0">
                <a:solidFill>
                  <a:srgbClr val="FF5050"/>
                </a:solidFill>
                <a:uFillTx/>
                <a:latin typeface="Calibri"/>
              </a:rPr>
              <a:t>challenge</a:t>
            </a:r>
            <a:r>
              <a:rPr lang="fr-FR" sz="2000" b="0" i="0" u="none" strike="noStrike" kern="1200" cap="none" spc="0" baseline="0" dirty="0">
                <a:solidFill>
                  <a:srgbClr val="FF5050"/>
                </a:solidFill>
                <a:uFillTx/>
                <a:latin typeface="Calibri"/>
              </a:rPr>
              <a:t> aussi bien aux novices qu</a:t>
            </a:r>
            <a:r>
              <a:rPr lang="fr-FR" sz="2000" b="0" i="0" u="none" strike="noStrike" kern="0" cap="none" spc="0" baseline="0" dirty="0">
                <a:solidFill>
                  <a:srgbClr val="FF5050"/>
                </a:solidFill>
                <a:uFillTx/>
                <a:latin typeface="Calibri"/>
              </a:rPr>
              <a:t>’</a:t>
            </a:r>
            <a:r>
              <a:rPr lang="fr-FR" sz="2000" b="0" i="0" u="none" strike="noStrike" kern="1200" cap="none" spc="0" baseline="0" dirty="0">
                <a:solidFill>
                  <a:srgbClr val="FF5050"/>
                </a:solidFill>
                <a:uFillTx/>
                <a:latin typeface="Calibri"/>
              </a:rPr>
              <a:t>aux vétérans qui seront confrontés 	à des situations qu’ils n’ont pas connu dans Diablo II.</a:t>
            </a:r>
          </a:p>
        </p:txBody>
      </p:sp>
      <p:pic>
        <p:nvPicPr>
          <p:cNvPr id="3" name="Picture 4" descr="ABCDEFGHIJKLMNOPQRSTUVWXYZ">
            <a:extLst>
              <a:ext uri="{FF2B5EF4-FFF2-40B4-BE49-F238E27FC236}">
                <a16:creationId xmlns:a16="http://schemas.microsoft.com/office/drawing/2014/main" id="{BA427912-A2F3-4A93-B768-54024A13282B}"/>
              </a:ext>
            </a:extLst>
          </p:cNvPr>
          <p:cNvPicPr>
            <a:picLocks noChangeAspect="1"/>
          </p:cNvPicPr>
          <p:nvPr/>
        </p:nvPicPr>
        <p:blipFill>
          <a:blip r:embed="rId2"/>
          <a:srcRect/>
          <a:stretch>
            <a:fillRect/>
          </a:stretch>
        </p:blipFill>
        <p:spPr>
          <a:xfrm>
            <a:off x="4615863" y="340632"/>
            <a:ext cx="2960269" cy="359240"/>
          </a:xfrm>
          <a:prstGeom prst="rect">
            <a:avLst/>
          </a:prstGeom>
          <a:noFill/>
          <a:ln cap="flat">
            <a:noFill/>
          </a:ln>
        </p:spPr>
      </p:pic>
      <p:sp>
        <p:nvSpPr>
          <p:cNvPr id="4" name="TextBox 1">
            <a:extLst>
              <a:ext uri="{FF2B5EF4-FFF2-40B4-BE49-F238E27FC236}">
                <a16:creationId xmlns:a16="http://schemas.microsoft.com/office/drawing/2014/main" id="{9965F445-9D17-42C4-BD65-2F84355DD94F}"/>
              </a:ext>
            </a:extLst>
          </p:cNvPr>
          <p:cNvSpPr txBox="1"/>
          <p:nvPr/>
        </p:nvSpPr>
        <p:spPr>
          <a:xfrm>
            <a:off x="0" y="923333"/>
            <a:ext cx="12191996"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0" cap="none" spc="0" baseline="0">
                <a:solidFill>
                  <a:srgbClr val="FF5050"/>
                </a:solidFill>
                <a:uFillTx/>
                <a:latin typeface="Calibri"/>
              </a:rPr>
              <a:t>INTENTIONS</a:t>
            </a:r>
            <a:endParaRPr lang="fr-FR" sz="2000" b="1" i="0" u="none" strike="noStrike" kern="1200" cap="none" spc="0" baseline="0">
              <a:solidFill>
                <a:srgbClr val="FF5050"/>
              </a:solidFill>
              <a:uFillTx/>
              <a:latin typeface="Calibri"/>
            </a:endParaRPr>
          </a:p>
        </p:txBody>
      </p:sp>
      <p:pic>
        <p:nvPicPr>
          <p:cNvPr id="5" name="Picture 8" descr="Résultat de recherche d'images pour &quot;fire png&quot;">
            <a:extLst>
              <a:ext uri="{FF2B5EF4-FFF2-40B4-BE49-F238E27FC236}">
                <a16:creationId xmlns:a16="http://schemas.microsoft.com/office/drawing/2014/main" id="{C4B47036-BB08-48A4-81F1-DFDDB3204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5621ED8-282E-432A-9930-50E769076669}"/>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4" action="ppaction://hlinksldjump"/>
              </a:rPr>
              <a:t>Sommaire</a:t>
            </a:r>
            <a:endParaRPr lang="fr-FR" dirty="0">
              <a:solidFill>
                <a:srgbClr val="FF5050"/>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126">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57534F0C-BA03-4599-9058-152D88C61FC0}"/>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C73B1254-7BC6-41E8-9A00-29CEEC67C87B}"/>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5D1CB4E9-8B62-49B1-9C87-6E41FD31EBCF}"/>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2BFAA5BF-FDE0-4510-9905-AC46F61EE4CF}"/>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6D746FBB-283E-4B68-B72B-CC3625B80C4E}"/>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919870B8-E0BC-4134-9719-885E3636CF10}"/>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1AA8879F-017D-45C9-BCF3-4DD5CDEEEE0D}"/>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5A234AC1-C7C7-420A-96AB-4E19F63B458D}"/>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53406666-6237-40EB-9F0C-CA89389A1AE5}"/>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6EB1A483-D64D-4FB4-AE00-6063A86B29C4}"/>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0622B9A6-7001-4BDD-934B-120CF965AC0E}"/>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sp>
        <p:nvSpPr>
          <p:cNvPr id="13" name="Rectangle 118">
            <a:extLst>
              <a:ext uri="{FF2B5EF4-FFF2-40B4-BE49-F238E27FC236}">
                <a16:creationId xmlns:a16="http://schemas.microsoft.com/office/drawing/2014/main" id="{F394EFFC-CBAA-42EE-B5BA-13FEF29EC98C}"/>
              </a:ext>
            </a:extLst>
          </p:cNvPr>
          <p:cNvSpPr/>
          <p:nvPr/>
        </p:nvSpPr>
        <p:spPr>
          <a:xfrm>
            <a:off x="2223491" y="2922276"/>
            <a:ext cx="820399"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4" name="Rectangle 124">
            <a:extLst>
              <a:ext uri="{FF2B5EF4-FFF2-40B4-BE49-F238E27FC236}">
                <a16:creationId xmlns:a16="http://schemas.microsoft.com/office/drawing/2014/main" id="{07BA6262-0BAC-43CE-AFEE-635A8E4D0617}"/>
              </a:ext>
            </a:extLst>
          </p:cNvPr>
          <p:cNvSpPr/>
          <p:nvPr/>
        </p:nvSpPr>
        <p:spPr>
          <a:xfrm>
            <a:off x="4107192" y="2922276"/>
            <a:ext cx="837892"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5" name="Picture 26">
            <a:extLst>
              <a:ext uri="{FF2B5EF4-FFF2-40B4-BE49-F238E27FC236}">
                <a16:creationId xmlns:a16="http://schemas.microsoft.com/office/drawing/2014/main" id="{2B4402D5-AAE7-460E-B511-79A5F628BC70}"/>
              </a:ext>
            </a:extLst>
          </p:cNvPr>
          <p:cNvPicPr>
            <a:picLocks noChangeAspect="1"/>
          </p:cNvPicPr>
          <p:nvPr/>
        </p:nvPicPr>
        <p:blipFill>
          <a:blip r:embed="rId4"/>
          <a:srcRect l="84881" t="32751" r="11312" b="52250"/>
          <a:stretch>
            <a:fillRect/>
          </a:stretch>
        </p:blipFill>
        <p:spPr>
          <a:xfrm>
            <a:off x="3312999" y="3483900"/>
            <a:ext cx="290047" cy="857250"/>
          </a:xfrm>
          <a:prstGeom prst="rect">
            <a:avLst/>
          </a:prstGeom>
          <a:noFill/>
          <a:ln cap="flat">
            <a:noFill/>
          </a:ln>
        </p:spPr>
      </p:pic>
      <p:pic>
        <p:nvPicPr>
          <p:cNvPr id="16" name="Picture 6">
            <a:extLst>
              <a:ext uri="{FF2B5EF4-FFF2-40B4-BE49-F238E27FC236}">
                <a16:creationId xmlns:a16="http://schemas.microsoft.com/office/drawing/2014/main" id="{2E46BDCF-F3F5-43DD-854E-9B0CD4071336}"/>
              </a:ext>
            </a:extLst>
          </p:cNvPr>
          <p:cNvPicPr>
            <a:picLocks noChangeAspect="1"/>
          </p:cNvPicPr>
          <p:nvPr/>
        </p:nvPicPr>
        <p:blipFill>
          <a:blip r:embed="rId5"/>
          <a:srcRect l="57170" t="52917" r="33594" b="28750"/>
          <a:stretch>
            <a:fillRect/>
          </a:stretch>
        </p:blipFill>
        <p:spPr>
          <a:xfrm>
            <a:off x="3606640" y="2933678"/>
            <a:ext cx="516818" cy="810725"/>
          </a:xfrm>
          <a:prstGeom prst="rect">
            <a:avLst/>
          </a:prstGeom>
          <a:noFill/>
          <a:ln cap="flat">
            <a:noFill/>
          </a:ln>
        </p:spPr>
      </p:pic>
      <p:pic>
        <p:nvPicPr>
          <p:cNvPr id="17" name="Picture 28" descr="Résultat de recherche d'images pour &quot;diablo II Inventory&quot;">
            <a:extLst>
              <a:ext uri="{FF2B5EF4-FFF2-40B4-BE49-F238E27FC236}">
                <a16:creationId xmlns:a16="http://schemas.microsoft.com/office/drawing/2014/main" id="{C57DDA8C-1373-448C-A0AF-9E04DE6ED1D7}"/>
              </a:ext>
            </a:extLst>
          </p:cNvPr>
          <p:cNvPicPr>
            <a:picLocks noChangeAspect="1"/>
          </p:cNvPicPr>
          <p:nvPr/>
        </p:nvPicPr>
        <p:blipFill>
          <a:blip r:embed="rId6"/>
          <a:srcRect l="19247" t="23934" r="76968" b="66459"/>
          <a:stretch>
            <a:fillRect/>
          </a:stretch>
        </p:blipFill>
        <p:spPr>
          <a:xfrm>
            <a:off x="3039703" y="4018065"/>
            <a:ext cx="288410" cy="549088"/>
          </a:xfrm>
          <a:prstGeom prst="rect">
            <a:avLst/>
          </a:prstGeom>
          <a:noFill/>
          <a:ln cap="flat">
            <a:noFill/>
          </a:ln>
        </p:spPr>
      </p:pic>
      <p:pic>
        <p:nvPicPr>
          <p:cNvPr id="18" name="Picture 20">
            <a:extLst>
              <a:ext uri="{FF2B5EF4-FFF2-40B4-BE49-F238E27FC236}">
                <a16:creationId xmlns:a16="http://schemas.microsoft.com/office/drawing/2014/main" id="{17A6FBAE-766C-47B2-9107-60376B5AAF15}"/>
              </a:ext>
            </a:extLst>
          </p:cNvPr>
          <p:cNvPicPr>
            <a:picLocks noChangeAspect="1"/>
          </p:cNvPicPr>
          <p:nvPr/>
        </p:nvPicPr>
        <p:blipFill>
          <a:blip r:embed="rId4"/>
          <a:srcRect l="81408" t="52417" r="14873" b="42833"/>
          <a:stretch>
            <a:fillRect/>
          </a:stretch>
        </p:blipFill>
        <p:spPr>
          <a:xfrm>
            <a:off x="3055083" y="2921626"/>
            <a:ext cx="297408" cy="284899"/>
          </a:xfrm>
          <a:prstGeom prst="rect">
            <a:avLst/>
          </a:prstGeom>
          <a:noFill/>
          <a:ln cap="flat">
            <a:noFill/>
          </a:ln>
        </p:spPr>
      </p:pic>
      <p:pic>
        <p:nvPicPr>
          <p:cNvPr id="19" name="Picture 22">
            <a:extLst>
              <a:ext uri="{FF2B5EF4-FFF2-40B4-BE49-F238E27FC236}">
                <a16:creationId xmlns:a16="http://schemas.microsoft.com/office/drawing/2014/main" id="{11F5180F-161C-4C21-AFA7-EC093F34F66A}"/>
              </a:ext>
            </a:extLst>
          </p:cNvPr>
          <p:cNvPicPr>
            <a:picLocks noChangeAspect="1"/>
          </p:cNvPicPr>
          <p:nvPr/>
        </p:nvPicPr>
        <p:blipFill>
          <a:blip r:embed="rId4"/>
          <a:srcRect l="77623" t="52334" r="18483" b="42722"/>
          <a:stretch>
            <a:fillRect/>
          </a:stretch>
        </p:blipFill>
        <p:spPr>
          <a:xfrm>
            <a:off x="3305053" y="2921663"/>
            <a:ext cx="317516" cy="302401"/>
          </a:xfrm>
          <a:prstGeom prst="rect">
            <a:avLst/>
          </a:prstGeom>
          <a:noFill/>
          <a:ln cap="flat">
            <a:noFill/>
          </a:ln>
        </p:spPr>
      </p:pic>
      <p:pic>
        <p:nvPicPr>
          <p:cNvPr id="20" name="Image 95" descr="Une image contenant assis, table, noir, différent&#10;&#10;Description générée automatiquement">
            <a:extLst>
              <a:ext uri="{FF2B5EF4-FFF2-40B4-BE49-F238E27FC236}">
                <a16:creationId xmlns:a16="http://schemas.microsoft.com/office/drawing/2014/main" id="{4470B945-F8C4-4E56-8DEE-4A7D6F8263A3}"/>
              </a:ext>
            </a:extLst>
          </p:cNvPr>
          <p:cNvPicPr>
            <a:picLocks noChangeAspect="1"/>
          </p:cNvPicPr>
          <p:nvPr/>
        </p:nvPicPr>
        <p:blipFill>
          <a:blip r:embed="rId7"/>
          <a:srcRect l="19095" t="57472" r="73495" b="37542"/>
          <a:stretch>
            <a:fillRect/>
          </a:stretch>
        </p:blipFill>
        <p:spPr>
          <a:xfrm>
            <a:off x="3590208" y="3758696"/>
            <a:ext cx="524307" cy="264645"/>
          </a:xfrm>
          <a:prstGeom prst="rect">
            <a:avLst/>
          </a:prstGeom>
          <a:noFill/>
          <a:ln cap="flat">
            <a:noFill/>
          </a:ln>
        </p:spPr>
      </p:pic>
      <p:pic>
        <p:nvPicPr>
          <p:cNvPr id="21" name="Image 97" descr="Une image contenant assis, table, noir, différent&#10;&#10;Description générée automatiquement">
            <a:extLst>
              <a:ext uri="{FF2B5EF4-FFF2-40B4-BE49-F238E27FC236}">
                <a16:creationId xmlns:a16="http://schemas.microsoft.com/office/drawing/2014/main" id="{5DF05A47-DB52-4E20-9531-D70F964F6D08}"/>
              </a:ext>
            </a:extLst>
          </p:cNvPr>
          <p:cNvPicPr>
            <a:picLocks noChangeAspect="1"/>
          </p:cNvPicPr>
          <p:nvPr/>
        </p:nvPicPr>
        <p:blipFill>
          <a:blip r:embed="rId7"/>
          <a:srcRect l="19095" t="57472" r="73495" b="37542"/>
          <a:stretch>
            <a:fillRect/>
          </a:stretch>
        </p:blipFill>
        <p:spPr>
          <a:xfrm>
            <a:off x="3050191" y="3205520"/>
            <a:ext cx="524307" cy="264645"/>
          </a:xfrm>
          <a:prstGeom prst="rect">
            <a:avLst/>
          </a:prstGeom>
          <a:noFill/>
          <a:ln cap="flat">
            <a:noFill/>
          </a:ln>
        </p:spPr>
      </p:pic>
      <p:sp>
        <p:nvSpPr>
          <p:cNvPr id="22" name="TextBox 1">
            <a:extLst>
              <a:ext uri="{FF2B5EF4-FFF2-40B4-BE49-F238E27FC236}">
                <a16:creationId xmlns:a16="http://schemas.microsoft.com/office/drawing/2014/main" id="{0924BC8F-5D09-4072-8583-D59629A9C884}"/>
              </a:ext>
            </a:extLst>
          </p:cNvPr>
          <p:cNvSpPr txBox="1"/>
          <p:nvPr/>
        </p:nvSpPr>
        <p:spPr>
          <a:xfrm>
            <a:off x="3588453" y="907304"/>
            <a:ext cx="4919755"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Difficile (2) – Solution 3 en 2 mouvements</a:t>
            </a:r>
          </a:p>
        </p:txBody>
      </p:sp>
      <p:grpSp>
        <p:nvGrpSpPr>
          <p:cNvPr id="23" name="Groupe 33">
            <a:extLst>
              <a:ext uri="{FF2B5EF4-FFF2-40B4-BE49-F238E27FC236}">
                <a16:creationId xmlns:a16="http://schemas.microsoft.com/office/drawing/2014/main" id="{224487DB-FADF-42AC-97A6-6676C386770B}"/>
              </a:ext>
            </a:extLst>
          </p:cNvPr>
          <p:cNvGrpSpPr/>
          <p:nvPr/>
        </p:nvGrpSpPr>
        <p:grpSpPr>
          <a:xfrm>
            <a:off x="3317342" y="4027355"/>
            <a:ext cx="807232" cy="554566"/>
            <a:chOff x="3317342" y="4027355"/>
            <a:chExt cx="807232" cy="554566"/>
          </a:xfrm>
        </p:grpSpPr>
        <p:grpSp>
          <p:nvGrpSpPr>
            <p:cNvPr id="24" name="Groupe 38">
              <a:extLst>
                <a:ext uri="{FF2B5EF4-FFF2-40B4-BE49-F238E27FC236}">
                  <a16:creationId xmlns:a16="http://schemas.microsoft.com/office/drawing/2014/main" id="{E202A71B-1C41-44F2-8B90-8D062CBA0885}"/>
                </a:ext>
              </a:extLst>
            </p:cNvPr>
            <p:cNvGrpSpPr/>
            <p:nvPr/>
          </p:nvGrpSpPr>
          <p:grpSpPr>
            <a:xfrm>
              <a:off x="3317342" y="4027355"/>
              <a:ext cx="807232" cy="549719"/>
              <a:chOff x="3317342" y="4027355"/>
              <a:chExt cx="807232" cy="549719"/>
            </a:xfrm>
          </p:grpSpPr>
          <p:pic>
            <p:nvPicPr>
              <p:cNvPr id="25" name="Picture 8">
                <a:extLst>
                  <a:ext uri="{FF2B5EF4-FFF2-40B4-BE49-F238E27FC236}">
                    <a16:creationId xmlns:a16="http://schemas.microsoft.com/office/drawing/2014/main" id="{7A2112B9-FC1B-4E59-B574-C5AC7C144444}"/>
                  </a:ext>
                </a:extLst>
              </p:cNvPr>
              <p:cNvPicPr>
                <a:picLocks noChangeAspect="1"/>
              </p:cNvPicPr>
              <p:nvPr/>
            </p:nvPicPr>
            <p:blipFill>
              <a:blip r:embed="rId5"/>
              <a:srcRect l="57397" t="58884" r="37982" b="34954"/>
              <a:stretch>
                <a:fillRect/>
              </a:stretch>
            </p:blipFill>
            <p:spPr>
              <a:xfrm>
                <a:off x="3317342" y="4293848"/>
                <a:ext cx="279705" cy="279705"/>
              </a:xfrm>
              <a:prstGeom prst="rect">
                <a:avLst/>
              </a:prstGeom>
              <a:noFill/>
              <a:ln cap="flat">
                <a:noFill/>
              </a:ln>
            </p:spPr>
          </p:pic>
          <p:pic>
            <p:nvPicPr>
              <p:cNvPr id="26" name="Picture 8">
                <a:extLst>
                  <a:ext uri="{FF2B5EF4-FFF2-40B4-BE49-F238E27FC236}">
                    <a16:creationId xmlns:a16="http://schemas.microsoft.com/office/drawing/2014/main" id="{97308F0B-6268-4B93-A761-8DEB00799006}"/>
                  </a:ext>
                </a:extLst>
              </p:cNvPr>
              <p:cNvPicPr>
                <a:picLocks noChangeAspect="1"/>
              </p:cNvPicPr>
              <p:nvPr/>
            </p:nvPicPr>
            <p:blipFill>
              <a:blip r:embed="rId5"/>
              <a:srcRect l="57397" t="58884" r="37982" b="34954"/>
              <a:stretch>
                <a:fillRect/>
              </a:stretch>
            </p:blipFill>
            <p:spPr>
              <a:xfrm>
                <a:off x="3581101" y="4297369"/>
                <a:ext cx="279705" cy="279705"/>
              </a:xfrm>
              <a:prstGeom prst="rect">
                <a:avLst/>
              </a:prstGeom>
              <a:noFill/>
              <a:ln cap="flat">
                <a:noFill/>
              </a:ln>
            </p:spPr>
          </p:pic>
          <p:pic>
            <p:nvPicPr>
              <p:cNvPr id="27" name="Picture 8">
                <a:extLst>
                  <a:ext uri="{FF2B5EF4-FFF2-40B4-BE49-F238E27FC236}">
                    <a16:creationId xmlns:a16="http://schemas.microsoft.com/office/drawing/2014/main" id="{6DD72D31-1684-4E4D-8486-8AA4B8227F03}"/>
                  </a:ext>
                </a:extLst>
              </p:cNvPr>
              <p:cNvPicPr>
                <a:picLocks noChangeAspect="1"/>
              </p:cNvPicPr>
              <p:nvPr/>
            </p:nvPicPr>
            <p:blipFill>
              <a:blip r:embed="rId5"/>
              <a:srcRect l="57397" t="58884" r="37982" b="34954"/>
              <a:stretch>
                <a:fillRect/>
              </a:stretch>
            </p:blipFill>
            <p:spPr>
              <a:xfrm>
                <a:off x="3581101" y="4027355"/>
                <a:ext cx="279705" cy="279705"/>
              </a:xfrm>
              <a:prstGeom prst="rect">
                <a:avLst/>
              </a:prstGeom>
              <a:noFill/>
              <a:ln cap="flat">
                <a:noFill/>
              </a:ln>
            </p:spPr>
          </p:pic>
          <p:pic>
            <p:nvPicPr>
              <p:cNvPr id="28" name="Picture 8">
                <a:extLst>
                  <a:ext uri="{FF2B5EF4-FFF2-40B4-BE49-F238E27FC236}">
                    <a16:creationId xmlns:a16="http://schemas.microsoft.com/office/drawing/2014/main" id="{54C1B578-F938-499D-BF5E-E667B5B40A03}"/>
                  </a:ext>
                </a:extLst>
              </p:cNvPr>
              <p:cNvPicPr>
                <a:picLocks noChangeAspect="1"/>
              </p:cNvPicPr>
              <p:nvPr/>
            </p:nvPicPr>
            <p:blipFill>
              <a:blip r:embed="rId5"/>
              <a:srcRect l="57397" t="58884" r="37982" b="34954"/>
              <a:stretch>
                <a:fillRect/>
              </a:stretch>
            </p:blipFill>
            <p:spPr>
              <a:xfrm>
                <a:off x="3844869" y="4027355"/>
                <a:ext cx="279705" cy="279705"/>
              </a:xfrm>
              <a:prstGeom prst="rect">
                <a:avLst/>
              </a:prstGeom>
              <a:noFill/>
              <a:ln cap="flat">
                <a:noFill/>
              </a:ln>
            </p:spPr>
          </p:pic>
          <p:pic>
            <p:nvPicPr>
              <p:cNvPr id="29" name="Picture 22" descr="Image associée">
                <a:extLst>
                  <a:ext uri="{FF2B5EF4-FFF2-40B4-BE49-F238E27FC236}">
                    <a16:creationId xmlns:a16="http://schemas.microsoft.com/office/drawing/2014/main" id="{69E9F503-13B4-45A0-9921-C430F5E84FDC}"/>
                  </a:ext>
                </a:extLst>
              </p:cNvPr>
              <p:cNvPicPr>
                <a:picLocks noChangeAspect="1"/>
              </p:cNvPicPr>
              <p:nvPr/>
            </p:nvPicPr>
            <p:blipFill>
              <a:blip r:embed="rId8"/>
              <a:srcRect/>
              <a:stretch>
                <a:fillRect/>
              </a:stretch>
            </p:blipFill>
            <p:spPr>
              <a:xfrm>
                <a:off x="3419499" y="4066647"/>
                <a:ext cx="656987" cy="480800"/>
              </a:xfrm>
              <a:prstGeom prst="rect">
                <a:avLst/>
              </a:prstGeom>
              <a:noFill/>
              <a:ln cap="flat">
                <a:noFill/>
              </a:ln>
            </p:spPr>
          </p:pic>
        </p:grpSp>
        <p:grpSp>
          <p:nvGrpSpPr>
            <p:cNvPr id="30" name="Groupe 32">
              <a:extLst>
                <a:ext uri="{FF2B5EF4-FFF2-40B4-BE49-F238E27FC236}">
                  <a16:creationId xmlns:a16="http://schemas.microsoft.com/office/drawing/2014/main" id="{FFF6932F-9665-4F30-8B4A-82AEA645E3B0}"/>
                </a:ext>
              </a:extLst>
            </p:cNvPr>
            <p:cNvGrpSpPr/>
            <p:nvPr/>
          </p:nvGrpSpPr>
          <p:grpSpPr>
            <a:xfrm>
              <a:off x="3317342" y="4030656"/>
              <a:ext cx="807232" cy="551265"/>
              <a:chOff x="3317342" y="4030656"/>
              <a:chExt cx="807232" cy="551265"/>
            </a:xfrm>
          </p:grpSpPr>
          <p:cxnSp>
            <p:nvCxnSpPr>
              <p:cNvPr id="31" name="Connecteur droit 3">
                <a:extLst>
                  <a:ext uri="{FF2B5EF4-FFF2-40B4-BE49-F238E27FC236}">
                    <a16:creationId xmlns:a16="http://schemas.microsoft.com/office/drawing/2014/main" id="{3B4FD85E-0A71-4C14-8AE3-CACB316AE758}"/>
                  </a:ext>
                </a:extLst>
              </p:cNvPr>
              <p:cNvCxnSpPr/>
              <p:nvPr/>
            </p:nvCxnSpPr>
            <p:spPr>
              <a:xfrm>
                <a:off x="3581110" y="4030656"/>
                <a:ext cx="531083" cy="0"/>
              </a:xfrm>
              <a:prstGeom prst="straightConnector1">
                <a:avLst/>
              </a:prstGeom>
              <a:noFill/>
              <a:ln w="28575" cap="flat">
                <a:solidFill>
                  <a:srgbClr val="C00000"/>
                </a:solidFill>
                <a:prstDash val="solid"/>
                <a:miter/>
              </a:ln>
            </p:spPr>
          </p:cxnSp>
          <p:cxnSp>
            <p:nvCxnSpPr>
              <p:cNvPr id="32" name="Connecteur droit 16">
                <a:extLst>
                  <a:ext uri="{FF2B5EF4-FFF2-40B4-BE49-F238E27FC236}">
                    <a16:creationId xmlns:a16="http://schemas.microsoft.com/office/drawing/2014/main" id="{F2E32113-C9C9-4544-8FD9-76E95757F6C8}"/>
                  </a:ext>
                </a:extLst>
              </p:cNvPr>
              <p:cNvCxnSpPr/>
              <p:nvPr/>
            </p:nvCxnSpPr>
            <p:spPr>
              <a:xfrm>
                <a:off x="4112193" y="4030656"/>
                <a:ext cx="12381" cy="301752"/>
              </a:xfrm>
              <a:prstGeom prst="straightConnector1">
                <a:avLst/>
              </a:prstGeom>
              <a:noFill/>
              <a:ln w="28575" cap="flat">
                <a:solidFill>
                  <a:srgbClr val="C00000"/>
                </a:solidFill>
                <a:prstDash val="solid"/>
                <a:miter/>
              </a:ln>
            </p:spPr>
          </p:cxnSp>
          <p:cxnSp>
            <p:nvCxnSpPr>
              <p:cNvPr id="33" name="Connecteur droit 19">
                <a:extLst>
                  <a:ext uri="{FF2B5EF4-FFF2-40B4-BE49-F238E27FC236}">
                    <a16:creationId xmlns:a16="http://schemas.microsoft.com/office/drawing/2014/main" id="{3C83F0C7-A83E-4905-A940-8EFA8E04A796}"/>
                  </a:ext>
                </a:extLst>
              </p:cNvPr>
              <p:cNvCxnSpPr/>
              <p:nvPr/>
            </p:nvCxnSpPr>
            <p:spPr>
              <a:xfrm>
                <a:off x="3581101" y="4035722"/>
                <a:ext cx="0" cy="266493"/>
              </a:xfrm>
              <a:prstGeom prst="straightConnector1">
                <a:avLst/>
              </a:prstGeom>
              <a:noFill/>
              <a:ln w="28575" cap="flat">
                <a:solidFill>
                  <a:srgbClr val="C00000"/>
                </a:solidFill>
                <a:prstDash val="solid"/>
                <a:miter/>
              </a:ln>
            </p:spPr>
          </p:cxnSp>
          <p:cxnSp>
            <p:nvCxnSpPr>
              <p:cNvPr id="34" name="Connecteur droit 21">
                <a:extLst>
                  <a:ext uri="{FF2B5EF4-FFF2-40B4-BE49-F238E27FC236}">
                    <a16:creationId xmlns:a16="http://schemas.microsoft.com/office/drawing/2014/main" id="{012014DE-EB15-4D74-A513-50B6C1B756BF}"/>
                  </a:ext>
                </a:extLst>
              </p:cNvPr>
              <p:cNvCxnSpPr/>
              <p:nvPr/>
            </p:nvCxnSpPr>
            <p:spPr>
              <a:xfrm flipH="1">
                <a:off x="3317342" y="4302215"/>
                <a:ext cx="263759" cy="0"/>
              </a:xfrm>
              <a:prstGeom prst="straightConnector1">
                <a:avLst/>
              </a:prstGeom>
              <a:noFill/>
              <a:ln w="28575" cap="flat">
                <a:solidFill>
                  <a:srgbClr val="C00000"/>
                </a:solidFill>
                <a:prstDash val="solid"/>
                <a:miter/>
              </a:ln>
            </p:spPr>
          </p:cxnSp>
          <p:cxnSp>
            <p:nvCxnSpPr>
              <p:cNvPr id="35" name="Connecteur droit 23">
                <a:extLst>
                  <a:ext uri="{FF2B5EF4-FFF2-40B4-BE49-F238E27FC236}">
                    <a16:creationId xmlns:a16="http://schemas.microsoft.com/office/drawing/2014/main" id="{B2EEE87C-D3F3-470E-82C0-BA884D438A3B}"/>
                  </a:ext>
                </a:extLst>
              </p:cNvPr>
              <p:cNvCxnSpPr/>
              <p:nvPr/>
            </p:nvCxnSpPr>
            <p:spPr>
              <a:xfrm>
                <a:off x="3317342" y="4302215"/>
                <a:ext cx="0" cy="279706"/>
              </a:xfrm>
              <a:prstGeom prst="straightConnector1">
                <a:avLst/>
              </a:prstGeom>
              <a:noFill/>
              <a:ln w="28575" cap="flat">
                <a:solidFill>
                  <a:srgbClr val="C00000"/>
                </a:solidFill>
                <a:prstDash val="solid"/>
                <a:miter/>
              </a:ln>
            </p:spPr>
          </p:cxnSp>
          <p:cxnSp>
            <p:nvCxnSpPr>
              <p:cNvPr id="36" name="Connecteur droit 25">
                <a:extLst>
                  <a:ext uri="{FF2B5EF4-FFF2-40B4-BE49-F238E27FC236}">
                    <a16:creationId xmlns:a16="http://schemas.microsoft.com/office/drawing/2014/main" id="{6910E38F-D8AD-4F0A-8347-581A58B59243}"/>
                  </a:ext>
                </a:extLst>
              </p:cNvPr>
              <p:cNvCxnSpPr/>
              <p:nvPr/>
            </p:nvCxnSpPr>
            <p:spPr>
              <a:xfrm>
                <a:off x="3317342" y="4581921"/>
                <a:ext cx="543465" cy="0"/>
              </a:xfrm>
              <a:prstGeom prst="straightConnector1">
                <a:avLst/>
              </a:prstGeom>
              <a:noFill/>
              <a:ln w="28575" cap="flat">
                <a:solidFill>
                  <a:srgbClr val="C00000"/>
                </a:solidFill>
                <a:prstDash val="solid"/>
                <a:miter/>
              </a:ln>
            </p:spPr>
          </p:cxnSp>
          <p:cxnSp>
            <p:nvCxnSpPr>
              <p:cNvPr id="37" name="Connecteur droit 27">
                <a:extLst>
                  <a:ext uri="{FF2B5EF4-FFF2-40B4-BE49-F238E27FC236}">
                    <a16:creationId xmlns:a16="http://schemas.microsoft.com/office/drawing/2014/main" id="{4EBF0444-FE87-4125-9D7F-484E3D9FE9E6}"/>
                  </a:ext>
                </a:extLst>
              </p:cNvPr>
              <p:cNvCxnSpPr/>
              <p:nvPr/>
            </p:nvCxnSpPr>
            <p:spPr>
              <a:xfrm flipV="1">
                <a:off x="3860807" y="4315428"/>
                <a:ext cx="0" cy="266493"/>
              </a:xfrm>
              <a:prstGeom prst="straightConnector1">
                <a:avLst/>
              </a:prstGeom>
              <a:noFill/>
              <a:ln w="28575" cap="flat">
                <a:solidFill>
                  <a:srgbClr val="C00000"/>
                </a:solidFill>
                <a:prstDash val="solid"/>
                <a:miter/>
              </a:ln>
            </p:spPr>
          </p:cxnSp>
          <p:cxnSp>
            <p:nvCxnSpPr>
              <p:cNvPr id="38" name="Connecteur droit 31">
                <a:extLst>
                  <a:ext uri="{FF2B5EF4-FFF2-40B4-BE49-F238E27FC236}">
                    <a16:creationId xmlns:a16="http://schemas.microsoft.com/office/drawing/2014/main" id="{FD88B3EA-4B7E-47FF-8A97-72F53662251B}"/>
                  </a:ext>
                </a:extLst>
              </p:cNvPr>
              <p:cNvCxnSpPr/>
              <p:nvPr/>
            </p:nvCxnSpPr>
            <p:spPr>
              <a:xfrm>
                <a:off x="3860807" y="4315428"/>
                <a:ext cx="263767" cy="0"/>
              </a:xfrm>
              <a:prstGeom prst="straightConnector1">
                <a:avLst/>
              </a:prstGeom>
              <a:noFill/>
              <a:ln w="28575" cap="flat">
                <a:solidFill>
                  <a:srgbClr val="C00000"/>
                </a:solidFill>
                <a:prstDash val="solid"/>
                <a:miter/>
              </a:ln>
            </p:spPr>
          </p:cxnSp>
        </p:grpSp>
      </p:grpSp>
      <p:sp>
        <p:nvSpPr>
          <p:cNvPr id="39" name="Rectangle 40">
            <a:extLst>
              <a:ext uri="{FF2B5EF4-FFF2-40B4-BE49-F238E27FC236}">
                <a16:creationId xmlns:a16="http://schemas.microsoft.com/office/drawing/2014/main" id="{60209304-BD9D-47CF-A947-0FF3F98A2980}"/>
              </a:ext>
            </a:extLst>
          </p:cNvPr>
          <p:cNvSpPr/>
          <p:nvPr/>
        </p:nvSpPr>
        <p:spPr>
          <a:xfrm>
            <a:off x="3589321" y="3766047"/>
            <a:ext cx="521345" cy="292141"/>
          </a:xfrm>
          <a:prstGeom prst="rect">
            <a:avLst/>
          </a:pr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0" name="Rectangle 41">
            <a:extLst>
              <a:ext uri="{FF2B5EF4-FFF2-40B4-BE49-F238E27FC236}">
                <a16:creationId xmlns:a16="http://schemas.microsoft.com/office/drawing/2014/main" id="{DB90B435-2D84-458C-AC08-6F00EFE450F8}"/>
              </a:ext>
            </a:extLst>
          </p:cNvPr>
          <p:cNvSpPr/>
          <p:nvPr/>
        </p:nvSpPr>
        <p:spPr>
          <a:xfrm>
            <a:off x="3063852" y="3197492"/>
            <a:ext cx="521345" cy="292141"/>
          </a:xfrm>
          <a:prstGeom prst="rect">
            <a:avLst/>
          </a:pr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1" name="ZoneTexte 42">
            <a:extLst>
              <a:ext uri="{FF2B5EF4-FFF2-40B4-BE49-F238E27FC236}">
                <a16:creationId xmlns:a16="http://schemas.microsoft.com/office/drawing/2014/main" id="{F7759224-092A-47C2-834C-F0138AD7467A}"/>
              </a:ext>
            </a:extLst>
          </p:cNvPr>
          <p:cNvSpPr txBox="1"/>
          <p:nvPr/>
        </p:nvSpPr>
        <p:spPr>
          <a:xfrm>
            <a:off x="5654183" y="4681060"/>
            <a:ext cx="5025002" cy="9233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5050"/>
                </a:solidFill>
                <a:uFillTx/>
                <a:latin typeface="Calibri"/>
              </a:rPr>
              <a:t>Le joueur à déplacé les deux ceintures vers le haut afin de mettre la baguette Doremi magique à la place. </a:t>
            </a:r>
          </a:p>
        </p:txBody>
      </p:sp>
      <p:pic>
        <p:nvPicPr>
          <p:cNvPr id="42" name="Picture 8" descr="Résultat de recherche d'images pour &quot;fire png&quot;">
            <a:extLst>
              <a:ext uri="{FF2B5EF4-FFF2-40B4-BE49-F238E27FC236}">
                <a16:creationId xmlns:a16="http://schemas.microsoft.com/office/drawing/2014/main" id="{E0E22FB2-E7ED-48C8-B549-ED3AC5F2B6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6B2C878D-9D51-4C0D-B9DB-FDCBEB5C2C63}"/>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0" action="ppaction://hlinksldjump"/>
              </a:rPr>
              <a:t>Sommaire</a:t>
            </a:r>
            <a:endParaRPr lang="fr-FR" dirty="0">
              <a:solidFill>
                <a:srgbClr val="FF5050"/>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119">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C15CE4EC-B82C-46C4-9445-D7B8196920D9}"/>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2778BB7B-1B03-48D9-8094-A7D5006FE04E}"/>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8DE6DA2D-DD25-48FC-8537-158B54E803EC}"/>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2CED0793-010E-49B8-9433-47E39D4613F4}"/>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35B57448-099C-4B71-9EF5-216CD9B5AB52}"/>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8AE05E32-5D11-4FA4-83E6-99A71D469B06}"/>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8C2B2AA8-9F07-4B1A-BD6E-1856917BD74D}"/>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E360A1CB-91BE-4D32-98AA-1ACFFFF136C1}"/>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C1BC8419-9CA3-4D1D-8B68-118BF8049879}"/>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BE4C9638-9916-489C-8C14-3E542C61D61A}"/>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FDF12553-AB84-4BAB-9288-80B15724C0EF}"/>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sp>
        <p:nvSpPr>
          <p:cNvPr id="13" name="Rectangle 118">
            <a:extLst>
              <a:ext uri="{FF2B5EF4-FFF2-40B4-BE49-F238E27FC236}">
                <a16:creationId xmlns:a16="http://schemas.microsoft.com/office/drawing/2014/main" id="{A5E326EA-1E08-4677-926D-EE150394BCBF}"/>
              </a:ext>
            </a:extLst>
          </p:cNvPr>
          <p:cNvSpPr/>
          <p:nvPr/>
        </p:nvSpPr>
        <p:spPr>
          <a:xfrm>
            <a:off x="2223491" y="2922276"/>
            <a:ext cx="820399"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4" name="Rectangle 124">
            <a:extLst>
              <a:ext uri="{FF2B5EF4-FFF2-40B4-BE49-F238E27FC236}">
                <a16:creationId xmlns:a16="http://schemas.microsoft.com/office/drawing/2014/main" id="{B90F3983-C2E1-4133-A427-2FDE4597961A}"/>
              </a:ext>
            </a:extLst>
          </p:cNvPr>
          <p:cNvSpPr/>
          <p:nvPr/>
        </p:nvSpPr>
        <p:spPr>
          <a:xfrm>
            <a:off x="4107192" y="2922276"/>
            <a:ext cx="837892"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5" name="Picture 10">
            <a:extLst>
              <a:ext uri="{FF2B5EF4-FFF2-40B4-BE49-F238E27FC236}">
                <a16:creationId xmlns:a16="http://schemas.microsoft.com/office/drawing/2014/main" id="{28E248E8-703E-4E8B-A2CD-36B4EF40ED6E}"/>
              </a:ext>
            </a:extLst>
          </p:cNvPr>
          <p:cNvPicPr>
            <a:picLocks noChangeAspect="1"/>
          </p:cNvPicPr>
          <p:nvPr/>
        </p:nvPicPr>
        <p:blipFill>
          <a:blip r:embed="rId4"/>
          <a:srcRect l="84835" t="47675" r="11116" b="37711"/>
          <a:stretch>
            <a:fillRect/>
          </a:stretch>
        </p:blipFill>
        <p:spPr>
          <a:xfrm>
            <a:off x="3052166" y="3747906"/>
            <a:ext cx="266684" cy="822694"/>
          </a:xfrm>
          <a:prstGeom prst="rect">
            <a:avLst/>
          </a:prstGeom>
          <a:noFill/>
          <a:ln cap="flat">
            <a:noFill/>
          </a:ln>
        </p:spPr>
      </p:pic>
      <p:pic>
        <p:nvPicPr>
          <p:cNvPr id="16" name="Picture 8">
            <a:extLst>
              <a:ext uri="{FF2B5EF4-FFF2-40B4-BE49-F238E27FC236}">
                <a16:creationId xmlns:a16="http://schemas.microsoft.com/office/drawing/2014/main" id="{6246C4F8-E880-4DA0-A582-C572D210D398}"/>
              </a:ext>
            </a:extLst>
          </p:cNvPr>
          <p:cNvPicPr>
            <a:picLocks noChangeAspect="1"/>
          </p:cNvPicPr>
          <p:nvPr/>
        </p:nvPicPr>
        <p:blipFill>
          <a:blip r:embed="rId5"/>
          <a:srcRect l="79844" t="64949" r="10625" b="22291"/>
          <a:stretch>
            <a:fillRect/>
          </a:stretch>
        </p:blipFill>
        <p:spPr>
          <a:xfrm>
            <a:off x="3322188" y="3204578"/>
            <a:ext cx="551355" cy="553605"/>
          </a:xfrm>
          <a:prstGeom prst="rect">
            <a:avLst/>
          </a:prstGeom>
          <a:noFill/>
          <a:ln cap="flat">
            <a:noFill/>
          </a:ln>
        </p:spPr>
      </p:pic>
      <p:pic>
        <p:nvPicPr>
          <p:cNvPr id="17" name="Picture 24" descr="Résultat de recherche d'images pour &quot;diablo II Inventory&quot;">
            <a:extLst>
              <a:ext uri="{FF2B5EF4-FFF2-40B4-BE49-F238E27FC236}">
                <a16:creationId xmlns:a16="http://schemas.microsoft.com/office/drawing/2014/main" id="{2CB112CF-69DA-41C1-8F32-B27FE58154D5}"/>
              </a:ext>
            </a:extLst>
          </p:cNvPr>
          <p:cNvPicPr>
            <a:picLocks noChangeAspect="1"/>
          </p:cNvPicPr>
          <p:nvPr/>
        </p:nvPicPr>
        <p:blipFill>
          <a:blip r:embed="rId6"/>
          <a:srcRect l="37376" t="23501" r="58937" b="62042"/>
          <a:stretch>
            <a:fillRect/>
          </a:stretch>
        </p:blipFill>
        <p:spPr>
          <a:xfrm>
            <a:off x="3829269" y="3747631"/>
            <a:ext cx="271055" cy="797091"/>
          </a:xfrm>
          <a:prstGeom prst="rect">
            <a:avLst/>
          </a:prstGeom>
          <a:noFill/>
          <a:ln cap="flat">
            <a:noFill/>
          </a:ln>
        </p:spPr>
      </p:pic>
      <p:pic>
        <p:nvPicPr>
          <p:cNvPr id="18" name="Picture 24" descr="Résultat de recherche d'images pour &quot;diablo II Inventory&quot;">
            <a:extLst>
              <a:ext uri="{FF2B5EF4-FFF2-40B4-BE49-F238E27FC236}">
                <a16:creationId xmlns:a16="http://schemas.microsoft.com/office/drawing/2014/main" id="{BDCE9C30-A040-4085-BACD-756414BBA502}"/>
              </a:ext>
            </a:extLst>
          </p:cNvPr>
          <p:cNvPicPr>
            <a:picLocks noChangeAspect="1"/>
          </p:cNvPicPr>
          <p:nvPr/>
        </p:nvPicPr>
        <p:blipFill>
          <a:blip r:embed="rId6"/>
          <a:srcRect l="37376" t="23501" r="58937" b="62042"/>
          <a:stretch>
            <a:fillRect/>
          </a:stretch>
        </p:blipFill>
        <p:spPr>
          <a:xfrm>
            <a:off x="3569872" y="3745062"/>
            <a:ext cx="271055" cy="797091"/>
          </a:xfrm>
          <a:prstGeom prst="rect">
            <a:avLst/>
          </a:prstGeom>
          <a:noFill/>
          <a:ln cap="flat">
            <a:noFill/>
          </a:ln>
        </p:spPr>
      </p:pic>
      <p:pic>
        <p:nvPicPr>
          <p:cNvPr id="19" name="Image 109" descr="Une image contenant assis, table, noir, différent&#10;&#10;Description générée automatiquement">
            <a:extLst>
              <a:ext uri="{FF2B5EF4-FFF2-40B4-BE49-F238E27FC236}">
                <a16:creationId xmlns:a16="http://schemas.microsoft.com/office/drawing/2014/main" id="{71AA229B-5332-4D0E-BD8F-6764CF25B9B8}"/>
              </a:ext>
            </a:extLst>
          </p:cNvPr>
          <p:cNvPicPr>
            <a:picLocks noChangeAspect="1"/>
          </p:cNvPicPr>
          <p:nvPr/>
        </p:nvPicPr>
        <p:blipFill>
          <a:blip r:embed="rId7"/>
          <a:srcRect l="19095" t="57472" r="73495" b="37542"/>
          <a:stretch>
            <a:fillRect/>
          </a:stretch>
        </p:blipFill>
        <p:spPr>
          <a:xfrm>
            <a:off x="3322188" y="2939494"/>
            <a:ext cx="564623" cy="285000"/>
          </a:xfrm>
          <a:prstGeom prst="rect">
            <a:avLst/>
          </a:prstGeom>
          <a:noFill/>
          <a:ln cap="flat">
            <a:noFill/>
          </a:ln>
        </p:spPr>
      </p:pic>
      <p:pic>
        <p:nvPicPr>
          <p:cNvPr id="20" name="Image 111" descr="Une image contenant assis, table, noir, différent&#10;&#10;Description générée automatiquement">
            <a:extLst>
              <a:ext uri="{FF2B5EF4-FFF2-40B4-BE49-F238E27FC236}">
                <a16:creationId xmlns:a16="http://schemas.microsoft.com/office/drawing/2014/main" id="{9E9235F0-F48D-43F6-A852-FCA1B27142D5}"/>
              </a:ext>
            </a:extLst>
          </p:cNvPr>
          <p:cNvPicPr>
            <a:picLocks noChangeAspect="1"/>
          </p:cNvPicPr>
          <p:nvPr/>
        </p:nvPicPr>
        <p:blipFill>
          <a:blip r:embed="rId7"/>
          <a:srcRect l="74014" t="54376" r="22250" b="40457"/>
          <a:stretch>
            <a:fillRect/>
          </a:stretch>
        </p:blipFill>
        <p:spPr>
          <a:xfrm>
            <a:off x="3834124" y="3460601"/>
            <a:ext cx="274292" cy="284460"/>
          </a:xfrm>
          <a:prstGeom prst="rect">
            <a:avLst/>
          </a:prstGeom>
          <a:noFill/>
          <a:ln cap="flat">
            <a:noFill/>
          </a:ln>
        </p:spPr>
      </p:pic>
      <p:grpSp>
        <p:nvGrpSpPr>
          <p:cNvPr id="21" name="Groupe 117">
            <a:extLst>
              <a:ext uri="{FF2B5EF4-FFF2-40B4-BE49-F238E27FC236}">
                <a16:creationId xmlns:a16="http://schemas.microsoft.com/office/drawing/2014/main" id="{E128AC42-F765-4E36-A009-36015BFC13FA}"/>
              </a:ext>
            </a:extLst>
          </p:cNvPr>
          <p:cNvGrpSpPr/>
          <p:nvPr/>
        </p:nvGrpSpPr>
        <p:grpSpPr>
          <a:xfrm>
            <a:off x="7171191" y="3272637"/>
            <a:ext cx="1028608" cy="944840"/>
            <a:chOff x="7171191" y="3272637"/>
            <a:chExt cx="1028608" cy="944840"/>
          </a:xfrm>
        </p:grpSpPr>
        <p:grpSp>
          <p:nvGrpSpPr>
            <p:cNvPr id="22" name="Groupe 119">
              <a:extLst>
                <a:ext uri="{FF2B5EF4-FFF2-40B4-BE49-F238E27FC236}">
                  <a16:creationId xmlns:a16="http://schemas.microsoft.com/office/drawing/2014/main" id="{8FCF849E-9D22-4114-AAAE-05551D1D24EA}"/>
                </a:ext>
              </a:extLst>
            </p:cNvPr>
            <p:cNvGrpSpPr/>
            <p:nvPr/>
          </p:nvGrpSpPr>
          <p:grpSpPr>
            <a:xfrm>
              <a:off x="7275432" y="3384139"/>
              <a:ext cx="849679" cy="833338"/>
              <a:chOff x="7275432" y="3384139"/>
              <a:chExt cx="849679" cy="833338"/>
            </a:xfrm>
          </p:grpSpPr>
          <p:pic>
            <p:nvPicPr>
              <p:cNvPr id="23" name="Picture 8">
                <a:extLst>
                  <a:ext uri="{FF2B5EF4-FFF2-40B4-BE49-F238E27FC236}">
                    <a16:creationId xmlns:a16="http://schemas.microsoft.com/office/drawing/2014/main" id="{EB06EFCB-26A3-4C39-B44B-D66B86226D08}"/>
                  </a:ext>
                </a:extLst>
              </p:cNvPr>
              <p:cNvPicPr>
                <a:picLocks noChangeAspect="1"/>
              </p:cNvPicPr>
              <p:nvPr/>
            </p:nvPicPr>
            <p:blipFill>
              <a:blip r:embed="rId5"/>
              <a:srcRect l="57397" t="58884" r="37982" b="34954"/>
              <a:stretch>
                <a:fillRect/>
              </a:stretch>
            </p:blipFill>
            <p:spPr>
              <a:xfrm>
                <a:off x="7558512" y="3934178"/>
                <a:ext cx="283299" cy="283299"/>
              </a:xfrm>
              <a:prstGeom prst="rect">
                <a:avLst/>
              </a:prstGeom>
              <a:noFill/>
              <a:ln cap="flat">
                <a:noFill/>
              </a:ln>
            </p:spPr>
          </p:pic>
          <p:pic>
            <p:nvPicPr>
              <p:cNvPr id="24" name="Picture 8">
                <a:extLst>
                  <a:ext uri="{FF2B5EF4-FFF2-40B4-BE49-F238E27FC236}">
                    <a16:creationId xmlns:a16="http://schemas.microsoft.com/office/drawing/2014/main" id="{5C7DA094-6176-4707-B29E-EE01D753DDC5}"/>
                  </a:ext>
                </a:extLst>
              </p:cNvPr>
              <p:cNvPicPr>
                <a:picLocks noChangeAspect="1"/>
              </p:cNvPicPr>
              <p:nvPr/>
            </p:nvPicPr>
            <p:blipFill>
              <a:blip r:embed="rId5"/>
              <a:srcRect l="57397" t="58884" r="37982" b="34954"/>
              <a:stretch>
                <a:fillRect/>
              </a:stretch>
            </p:blipFill>
            <p:spPr>
              <a:xfrm>
                <a:off x="7558622" y="3387239"/>
                <a:ext cx="283299" cy="283299"/>
              </a:xfrm>
              <a:prstGeom prst="rect">
                <a:avLst/>
              </a:prstGeom>
              <a:noFill/>
              <a:ln cap="flat">
                <a:noFill/>
              </a:ln>
            </p:spPr>
          </p:pic>
          <p:pic>
            <p:nvPicPr>
              <p:cNvPr id="25" name="Picture 8">
                <a:extLst>
                  <a:ext uri="{FF2B5EF4-FFF2-40B4-BE49-F238E27FC236}">
                    <a16:creationId xmlns:a16="http://schemas.microsoft.com/office/drawing/2014/main" id="{F51DF01A-AC28-4AEE-9CE2-0765B0611826}"/>
                  </a:ext>
                </a:extLst>
              </p:cNvPr>
              <p:cNvPicPr>
                <a:picLocks noChangeAspect="1"/>
              </p:cNvPicPr>
              <p:nvPr/>
            </p:nvPicPr>
            <p:blipFill>
              <a:blip r:embed="rId5"/>
              <a:srcRect l="57397" t="58884" r="37982" b="34954"/>
              <a:stretch>
                <a:fillRect/>
              </a:stretch>
            </p:blipFill>
            <p:spPr>
              <a:xfrm>
                <a:off x="7275432" y="3384139"/>
                <a:ext cx="283299" cy="283299"/>
              </a:xfrm>
              <a:prstGeom prst="rect">
                <a:avLst/>
              </a:prstGeom>
              <a:noFill/>
              <a:ln cap="flat">
                <a:noFill/>
              </a:ln>
            </p:spPr>
          </p:pic>
          <p:pic>
            <p:nvPicPr>
              <p:cNvPr id="26" name="Picture 8">
                <a:extLst>
                  <a:ext uri="{FF2B5EF4-FFF2-40B4-BE49-F238E27FC236}">
                    <a16:creationId xmlns:a16="http://schemas.microsoft.com/office/drawing/2014/main" id="{DAF64E0C-29D1-4436-84A9-DFF5EDC2D206}"/>
                  </a:ext>
                </a:extLst>
              </p:cNvPr>
              <p:cNvPicPr>
                <a:picLocks noChangeAspect="1"/>
              </p:cNvPicPr>
              <p:nvPr/>
            </p:nvPicPr>
            <p:blipFill>
              <a:blip r:embed="rId5"/>
              <a:srcRect l="57397" t="58884" r="37982" b="34954"/>
              <a:stretch>
                <a:fillRect/>
              </a:stretch>
            </p:blipFill>
            <p:spPr>
              <a:xfrm>
                <a:off x="7841812" y="3390348"/>
                <a:ext cx="283299" cy="283299"/>
              </a:xfrm>
              <a:prstGeom prst="rect">
                <a:avLst/>
              </a:prstGeom>
              <a:noFill/>
              <a:ln cap="flat">
                <a:noFill/>
              </a:ln>
            </p:spPr>
          </p:pic>
          <p:pic>
            <p:nvPicPr>
              <p:cNvPr id="27" name="Picture 8">
                <a:extLst>
                  <a:ext uri="{FF2B5EF4-FFF2-40B4-BE49-F238E27FC236}">
                    <a16:creationId xmlns:a16="http://schemas.microsoft.com/office/drawing/2014/main" id="{73CAED4B-13F9-4D5E-B9A8-E92E26D88DFF}"/>
                  </a:ext>
                </a:extLst>
              </p:cNvPr>
              <p:cNvPicPr>
                <a:picLocks noChangeAspect="1"/>
              </p:cNvPicPr>
              <p:nvPr/>
            </p:nvPicPr>
            <p:blipFill>
              <a:blip r:embed="rId5"/>
              <a:srcRect l="57397" t="58884" r="37982" b="34954"/>
              <a:stretch>
                <a:fillRect/>
              </a:stretch>
            </p:blipFill>
            <p:spPr>
              <a:xfrm>
                <a:off x="7558622" y="3656914"/>
                <a:ext cx="283299" cy="283299"/>
              </a:xfrm>
              <a:prstGeom prst="rect">
                <a:avLst/>
              </a:prstGeom>
              <a:noFill/>
              <a:ln cap="flat">
                <a:noFill/>
              </a:ln>
            </p:spPr>
          </p:pic>
        </p:grpSp>
        <p:pic>
          <p:nvPicPr>
            <p:cNvPr id="28" name="Picture 2" descr="Résultat de recherche d'images pour &quot;parapluie png&quot;">
              <a:extLst>
                <a:ext uri="{FF2B5EF4-FFF2-40B4-BE49-F238E27FC236}">
                  <a16:creationId xmlns:a16="http://schemas.microsoft.com/office/drawing/2014/main" id="{8DA3913B-CC6B-4898-8C72-7B1C20F431B9}"/>
                </a:ext>
              </a:extLst>
            </p:cNvPr>
            <p:cNvPicPr>
              <a:picLocks noChangeAspect="1"/>
            </p:cNvPicPr>
            <p:nvPr/>
          </p:nvPicPr>
          <p:blipFill>
            <a:blip r:embed="rId8"/>
            <a:srcRect/>
            <a:stretch>
              <a:fillRect/>
            </a:stretch>
          </p:blipFill>
          <p:spPr>
            <a:xfrm>
              <a:off x="7171191" y="3272637"/>
              <a:ext cx="1028608" cy="839346"/>
            </a:xfrm>
            <a:prstGeom prst="rect">
              <a:avLst/>
            </a:prstGeom>
            <a:noFill/>
            <a:ln cap="flat">
              <a:noFill/>
            </a:ln>
          </p:spPr>
        </p:pic>
      </p:grpSp>
      <p:sp>
        <p:nvSpPr>
          <p:cNvPr id="29" name="TextBox 1">
            <a:extLst>
              <a:ext uri="{FF2B5EF4-FFF2-40B4-BE49-F238E27FC236}">
                <a16:creationId xmlns:a16="http://schemas.microsoft.com/office/drawing/2014/main" id="{29C21E91-905E-46B0-B7FD-7F508F7390AE}"/>
              </a:ext>
            </a:extLst>
          </p:cNvPr>
          <p:cNvSpPr txBox="1"/>
          <p:nvPr/>
        </p:nvSpPr>
        <p:spPr>
          <a:xfrm>
            <a:off x="4954868" y="907304"/>
            <a:ext cx="2301608"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Difficile (3) </a:t>
            </a:r>
          </a:p>
        </p:txBody>
      </p:sp>
      <p:pic>
        <p:nvPicPr>
          <p:cNvPr id="30" name="Picture 8" descr="Résultat de recherche d'images pour &quot;fire png&quot;">
            <a:extLst>
              <a:ext uri="{FF2B5EF4-FFF2-40B4-BE49-F238E27FC236}">
                <a16:creationId xmlns:a16="http://schemas.microsoft.com/office/drawing/2014/main" id="{B9DC3F41-D238-4A44-8F90-B8945A9264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CE4CAF50-8965-46B2-A646-C18DF394F773}"/>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0" action="ppaction://hlinksldjump"/>
              </a:rPr>
              <a:t>Sommaire</a:t>
            </a:r>
            <a:endParaRPr lang="fr-FR" dirty="0">
              <a:solidFill>
                <a:srgbClr val="FF505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128">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290FEBB4-2838-4381-9AD8-25E60A274E0D}"/>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7707222B-15CC-4485-9EE8-B7AFDFC68708}"/>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C3F51D2E-6959-42BC-B2A5-BDC283EC9362}"/>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38836665-0B43-455E-B41E-AF4CFCE563AA}"/>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7E109A65-40AB-457E-AD87-01585C1DFAAE}"/>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482ACDAF-652F-422F-9F17-4A23666E6C4E}"/>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26FF512A-93BE-47C0-8032-8E9A79BD000B}"/>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DB81B931-A2C3-4ECD-917D-68A4C130817B}"/>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EA97ABED-0702-4089-AD4F-ABC3EEB734DD}"/>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AECFE215-D710-4A4D-BB36-BA4D77EC7E7A}"/>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E172070C-850F-4A40-9A33-20BDFCF66EC2}"/>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sp>
        <p:nvSpPr>
          <p:cNvPr id="13" name="Rectangle 118">
            <a:extLst>
              <a:ext uri="{FF2B5EF4-FFF2-40B4-BE49-F238E27FC236}">
                <a16:creationId xmlns:a16="http://schemas.microsoft.com/office/drawing/2014/main" id="{34F234CD-4630-47B5-A878-61E750775E62}"/>
              </a:ext>
            </a:extLst>
          </p:cNvPr>
          <p:cNvSpPr/>
          <p:nvPr/>
        </p:nvSpPr>
        <p:spPr>
          <a:xfrm>
            <a:off x="2223491" y="2922276"/>
            <a:ext cx="820399"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4" name="Rectangle 124">
            <a:extLst>
              <a:ext uri="{FF2B5EF4-FFF2-40B4-BE49-F238E27FC236}">
                <a16:creationId xmlns:a16="http://schemas.microsoft.com/office/drawing/2014/main" id="{B0850AB5-5D72-4F98-9F2E-FE523C31A680}"/>
              </a:ext>
            </a:extLst>
          </p:cNvPr>
          <p:cNvSpPr/>
          <p:nvPr/>
        </p:nvSpPr>
        <p:spPr>
          <a:xfrm>
            <a:off x="4107192" y="2922276"/>
            <a:ext cx="837892"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5" name="Picture 10">
            <a:extLst>
              <a:ext uri="{FF2B5EF4-FFF2-40B4-BE49-F238E27FC236}">
                <a16:creationId xmlns:a16="http://schemas.microsoft.com/office/drawing/2014/main" id="{768D4815-97B2-4012-A4CF-09C4482FD2B6}"/>
              </a:ext>
            </a:extLst>
          </p:cNvPr>
          <p:cNvPicPr>
            <a:picLocks noChangeAspect="1"/>
          </p:cNvPicPr>
          <p:nvPr/>
        </p:nvPicPr>
        <p:blipFill>
          <a:blip r:embed="rId4"/>
          <a:srcRect l="84835" t="47675" r="11116" b="37711"/>
          <a:stretch>
            <a:fillRect/>
          </a:stretch>
        </p:blipFill>
        <p:spPr>
          <a:xfrm>
            <a:off x="3052166" y="3747906"/>
            <a:ext cx="266684" cy="822694"/>
          </a:xfrm>
          <a:prstGeom prst="rect">
            <a:avLst/>
          </a:prstGeom>
          <a:noFill/>
          <a:ln cap="flat">
            <a:noFill/>
          </a:ln>
        </p:spPr>
      </p:pic>
      <p:pic>
        <p:nvPicPr>
          <p:cNvPr id="16" name="Picture 8">
            <a:extLst>
              <a:ext uri="{FF2B5EF4-FFF2-40B4-BE49-F238E27FC236}">
                <a16:creationId xmlns:a16="http://schemas.microsoft.com/office/drawing/2014/main" id="{2004F4DB-80C4-46E8-B942-D2D9482459E6}"/>
              </a:ext>
            </a:extLst>
          </p:cNvPr>
          <p:cNvPicPr>
            <a:picLocks noChangeAspect="1"/>
          </p:cNvPicPr>
          <p:nvPr/>
        </p:nvPicPr>
        <p:blipFill>
          <a:blip r:embed="rId5"/>
          <a:srcRect l="79844" t="64949" r="10625" b="22291"/>
          <a:stretch>
            <a:fillRect/>
          </a:stretch>
        </p:blipFill>
        <p:spPr>
          <a:xfrm>
            <a:off x="3330793" y="4035183"/>
            <a:ext cx="551355" cy="553605"/>
          </a:xfrm>
          <a:prstGeom prst="rect">
            <a:avLst/>
          </a:prstGeom>
          <a:noFill/>
          <a:ln cap="flat">
            <a:noFill/>
          </a:ln>
        </p:spPr>
      </p:pic>
      <p:pic>
        <p:nvPicPr>
          <p:cNvPr id="17" name="Picture 24" descr="Résultat de recherche d'images pour &quot;diablo II Inventory&quot;">
            <a:extLst>
              <a:ext uri="{FF2B5EF4-FFF2-40B4-BE49-F238E27FC236}">
                <a16:creationId xmlns:a16="http://schemas.microsoft.com/office/drawing/2014/main" id="{7A48166E-CD12-40BA-B89B-E506559F0F73}"/>
              </a:ext>
            </a:extLst>
          </p:cNvPr>
          <p:cNvPicPr>
            <a:picLocks noChangeAspect="1"/>
          </p:cNvPicPr>
          <p:nvPr/>
        </p:nvPicPr>
        <p:blipFill>
          <a:blip r:embed="rId6"/>
          <a:srcRect l="37376" t="23501" r="58937" b="62042"/>
          <a:stretch>
            <a:fillRect/>
          </a:stretch>
        </p:blipFill>
        <p:spPr>
          <a:xfrm>
            <a:off x="3829269" y="3747631"/>
            <a:ext cx="271055" cy="797091"/>
          </a:xfrm>
          <a:prstGeom prst="rect">
            <a:avLst/>
          </a:prstGeom>
          <a:noFill/>
          <a:ln cap="flat">
            <a:noFill/>
          </a:ln>
        </p:spPr>
      </p:pic>
      <p:pic>
        <p:nvPicPr>
          <p:cNvPr id="18" name="Picture 24" descr="Résultat de recherche d'images pour &quot;diablo II Inventory&quot;">
            <a:extLst>
              <a:ext uri="{FF2B5EF4-FFF2-40B4-BE49-F238E27FC236}">
                <a16:creationId xmlns:a16="http://schemas.microsoft.com/office/drawing/2014/main" id="{F7381387-264F-4D74-8084-12F49389D2EB}"/>
              </a:ext>
            </a:extLst>
          </p:cNvPr>
          <p:cNvPicPr>
            <a:picLocks noChangeAspect="1"/>
          </p:cNvPicPr>
          <p:nvPr/>
        </p:nvPicPr>
        <p:blipFill>
          <a:blip r:embed="rId6"/>
          <a:srcRect l="37376" t="23501" r="58937" b="62042"/>
          <a:stretch>
            <a:fillRect/>
          </a:stretch>
        </p:blipFill>
        <p:spPr>
          <a:xfrm>
            <a:off x="3055147" y="2927451"/>
            <a:ext cx="271055" cy="797091"/>
          </a:xfrm>
          <a:prstGeom prst="rect">
            <a:avLst/>
          </a:prstGeom>
          <a:noFill/>
          <a:ln cap="flat">
            <a:noFill/>
          </a:ln>
        </p:spPr>
      </p:pic>
      <p:pic>
        <p:nvPicPr>
          <p:cNvPr id="19" name="Image 109" descr="Une image contenant assis, table, noir, différent&#10;&#10;Description générée automatiquement">
            <a:extLst>
              <a:ext uri="{FF2B5EF4-FFF2-40B4-BE49-F238E27FC236}">
                <a16:creationId xmlns:a16="http://schemas.microsoft.com/office/drawing/2014/main" id="{8580F2B8-2905-46D7-908A-7F2EBFC47B6B}"/>
              </a:ext>
            </a:extLst>
          </p:cNvPr>
          <p:cNvPicPr>
            <a:picLocks noChangeAspect="1"/>
          </p:cNvPicPr>
          <p:nvPr/>
        </p:nvPicPr>
        <p:blipFill>
          <a:blip r:embed="rId7"/>
          <a:srcRect l="19095" t="57472" r="73495" b="37542"/>
          <a:stretch>
            <a:fillRect/>
          </a:stretch>
        </p:blipFill>
        <p:spPr>
          <a:xfrm>
            <a:off x="3322188" y="2939494"/>
            <a:ext cx="564623" cy="285000"/>
          </a:xfrm>
          <a:prstGeom prst="rect">
            <a:avLst/>
          </a:prstGeom>
          <a:noFill/>
          <a:ln cap="flat">
            <a:noFill/>
          </a:ln>
        </p:spPr>
      </p:pic>
      <p:pic>
        <p:nvPicPr>
          <p:cNvPr id="20" name="Image 111" descr="Une image contenant assis, table, noir, différent&#10;&#10;Description générée automatiquement">
            <a:extLst>
              <a:ext uri="{FF2B5EF4-FFF2-40B4-BE49-F238E27FC236}">
                <a16:creationId xmlns:a16="http://schemas.microsoft.com/office/drawing/2014/main" id="{9E84B4CC-CD66-40AB-87E6-A7D69A904D71}"/>
              </a:ext>
            </a:extLst>
          </p:cNvPr>
          <p:cNvPicPr>
            <a:picLocks noChangeAspect="1"/>
          </p:cNvPicPr>
          <p:nvPr/>
        </p:nvPicPr>
        <p:blipFill>
          <a:blip r:embed="rId7"/>
          <a:srcRect l="74014" t="54376" r="22250" b="40457"/>
          <a:stretch>
            <a:fillRect/>
          </a:stretch>
        </p:blipFill>
        <p:spPr>
          <a:xfrm>
            <a:off x="3834124" y="3460601"/>
            <a:ext cx="274292" cy="284460"/>
          </a:xfrm>
          <a:prstGeom prst="rect">
            <a:avLst/>
          </a:prstGeom>
          <a:noFill/>
          <a:ln cap="flat">
            <a:noFill/>
          </a:ln>
        </p:spPr>
      </p:pic>
      <p:sp>
        <p:nvSpPr>
          <p:cNvPr id="21" name="TextBox 1">
            <a:extLst>
              <a:ext uri="{FF2B5EF4-FFF2-40B4-BE49-F238E27FC236}">
                <a16:creationId xmlns:a16="http://schemas.microsoft.com/office/drawing/2014/main" id="{5C32AB67-7460-4E1D-97EC-FBC62727A3CE}"/>
              </a:ext>
            </a:extLst>
          </p:cNvPr>
          <p:cNvSpPr txBox="1"/>
          <p:nvPr/>
        </p:nvSpPr>
        <p:spPr>
          <a:xfrm>
            <a:off x="3588453" y="907304"/>
            <a:ext cx="4919755"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Difficile (3) – Solution 1 en 2 mouvements</a:t>
            </a:r>
          </a:p>
        </p:txBody>
      </p:sp>
      <p:sp>
        <p:nvSpPr>
          <p:cNvPr id="22" name="ZoneTexte 30">
            <a:extLst>
              <a:ext uri="{FF2B5EF4-FFF2-40B4-BE49-F238E27FC236}">
                <a16:creationId xmlns:a16="http://schemas.microsoft.com/office/drawing/2014/main" id="{818A1A23-BC18-40FC-AB22-38383EE43103}"/>
              </a:ext>
            </a:extLst>
          </p:cNvPr>
          <p:cNvSpPr txBox="1"/>
          <p:nvPr/>
        </p:nvSpPr>
        <p:spPr>
          <a:xfrm>
            <a:off x="5654183" y="4681060"/>
            <a:ext cx="5025002" cy="9233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joueur à déplacé les javelots vers le haut et le masque vers le bas afin de mettre le parapluie à leur place. </a:t>
            </a:r>
          </a:p>
        </p:txBody>
      </p:sp>
      <p:grpSp>
        <p:nvGrpSpPr>
          <p:cNvPr id="23" name="Groupe 21">
            <a:extLst>
              <a:ext uri="{FF2B5EF4-FFF2-40B4-BE49-F238E27FC236}">
                <a16:creationId xmlns:a16="http://schemas.microsoft.com/office/drawing/2014/main" id="{7B1352BD-A82F-44C5-A7C7-50F625444666}"/>
              </a:ext>
            </a:extLst>
          </p:cNvPr>
          <p:cNvGrpSpPr/>
          <p:nvPr/>
        </p:nvGrpSpPr>
        <p:grpSpPr>
          <a:xfrm>
            <a:off x="3198799" y="3090351"/>
            <a:ext cx="1028608" cy="944832"/>
            <a:chOff x="3198799" y="3090351"/>
            <a:chExt cx="1028608" cy="944832"/>
          </a:xfrm>
        </p:grpSpPr>
        <p:grpSp>
          <p:nvGrpSpPr>
            <p:cNvPr id="24" name="Groupe 117">
              <a:extLst>
                <a:ext uri="{FF2B5EF4-FFF2-40B4-BE49-F238E27FC236}">
                  <a16:creationId xmlns:a16="http://schemas.microsoft.com/office/drawing/2014/main" id="{228D84EB-7DF2-4893-875D-1EF337013D6C}"/>
                </a:ext>
              </a:extLst>
            </p:cNvPr>
            <p:cNvGrpSpPr/>
            <p:nvPr/>
          </p:nvGrpSpPr>
          <p:grpSpPr>
            <a:xfrm>
              <a:off x="3198799" y="3090351"/>
              <a:ext cx="1028608" cy="944831"/>
              <a:chOff x="3198799" y="3090351"/>
              <a:chExt cx="1028608" cy="944831"/>
            </a:xfrm>
          </p:grpSpPr>
          <p:grpSp>
            <p:nvGrpSpPr>
              <p:cNvPr id="25" name="Groupe 119">
                <a:extLst>
                  <a:ext uri="{FF2B5EF4-FFF2-40B4-BE49-F238E27FC236}">
                    <a16:creationId xmlns:a16="http://schemas.microsoft.com/office/drawing/2014/main" id="{52DF6C90-A01E-4FE0-9D24-5E449177C330}"/>
                  </a:ext>
                </a:extLst>
              </p:cNvPr>
              <p:cNvGrpSpPr/>
              <p:nvPr/>
            </p:nvGrpSpPr>
            <p:grpSpPr>
              <a:xfrm>
                <a:off x="3303041" y="3201844"/>
                <a:ext cx="849678" cy="833338"/>
                <a:chOff x="3303041" y="3201844"/>
                <a:chExt cx="849678" cy="833338"/>
              </a:xfrm>
            </p:grpSpPr>
            <p:pic>
              <p:nvPicPr>
                <p:cNvPr id="26" name="Picture 8">
                  <a:extLst>
                    <a:ext uri="{FF2B5EF4-FFF2-40B4-BE49-F238E27FC236}">
                      <a16:creationId xmlns:a16="http://schemas.microsoft.com/office/drawing/2014/main" id="{E75D6D51-CFD7-4AD5-A595-1D61925F7B24}"/>
                    </a:ext>
                  </a:extLst>
                </p:cNvPr>
                <p:cNvPicPr>
                  <a:picLocks noChangeAspect="1"/>
                </p:cNvPicPr>
                <p:nvPr/>
              </p:nvPicPr>
              <p:blipFill>
                <a:blip r:embed="rId5"/>
                <a:srcRect l="57397" t="58884" r="37982" b="34954"/>
                <a:stretch>
                  <a:fillRect/>
                </a:stretch>
              </p:blipFill>
              <p:spPr>
                <a:xfrm>
                  <a:off x="3586121" y="3751883"/>
                  <a:ext cx="283299" cy="283299"/>
                </a:xfrm>
                <a:prstGeom prst="rect">
                  <a:avLst/>
                </a:prstGeom>
                <a:noFill/>
                <a:ln cap="flat">
                  <a:noFill/>
                </a:ln>
              </p:spPr>
            </p:pic>
            <p:pic>
              <p:nvPicPr>
                <p:cNvPr id="27" name="Picture 8">
                  <a:extLst>
                    <a:ext uri="{FF2B5EF4-FFF2-40B4-BE49-F238E27FC236}">
                      <a16:creationId xmlns:a16="http://schemas.microsoft.com/office/drawing/2014/main" id="{4694D05E-7C74-416E-A87F-A7377B5FCE6B}"/>
                    </a:ext>
                  </a:extLst>
                </p:cNvPr>
                <p:cNvPicPr>
                  <a:picLocks noChangeAspect="1"/>
                </p:cNvPicPr>
                <p:nvPr/>
              </p:nvPicPr>
              <p:blipFill>
                <a:blip r:embed="rId5"/>
                <a:srcRect l="57397" t="58884" r="37982" b="34954"/>
                <a:stretch>
                  <a:fillRect/>
                </a:stretch>
              </p:blipFill>
              <p:spPr>
                <a:xfrm>
                  <a:off x="3586231" y="3204953"/>
                  <a:ext cx="283299" cy="283299"/>
                </a:xfrm>
                <a:prstGeom prst="rect">
                  <a:avLst/>
                </a:prstGeom>
                <a:noFill/>
                <a:ln cap="flat">
                  <a:noFill/>
                </a:ln>
              </p:spPr>
            </p:pic>
            <p:pic>
              <p:nvPicPr>
                <p:cNvPr id="28" name="Picture 8">
                  <a:extLst>
                    <a:ext uri="{FF2B5EF4-FFF2-40B4-BE49-F238E27FC236}">
                      <a16:creationId xmlns:a16="http://schemas.microsoft.com/office/drawing/2014/main" id="{2A28D53E-BC0B-440B-9716-E150E4F583FA}"/>
                    </a:ext>
                  </a:extLst>
                </p:cNvPr>
                <p:cNvPicPr>
                  <a:picLocks noChangeAspect="1"/>
                </p:cNvPicPr>
                <p:nvPr/>
              </p:nvPicPr>
              <p:blipFill>
                <a:blip r:embed="rId5"/>
                <a:srcRect l="57397" t="58884" r="37982" b="34954"/>
                <a:stretch>
                  <a:fillRect/>
                </a:stretch>
              </p:blipFill>
              <p:spPr>
                <a:xfrm>
                  <a:off x="3303041" y="3201844"/>
                  <a:ext cx="283299" cy="283299"/>
                </a:xfrm>
                <a:prstGeom prst="rect">
                  <a:avLst/>
                </a:prstGeom>
                <a:noFill/>
                <a:ln cap="flat">
                  <a:noFill/>
                </a:ln>
              </p:spPr>
            </p:pic>
            <p:pic>
              <p:nvPicPr>
                <p:cNvPr id="29" name="Picture 8">
                  <a:extLst>
                    <a:ext uri="{FF2B5EF4-FFF2-40B4-BE49-F238E27FC236}">
                      <a16:creationId xmlns:a16="http://schemas.microsoft.com/office/drawing/2014/main" id="{B0C77832-C1FA-4937-8A99-3DDE7D04961E}"/>
                    </a:ext>
                  </a:extLst>
                </p:cNvPr>
                <p:cNvPicPr>
                  <a:picLocks noChangeAspect="1"/>
                </p:cNvPicPr>
                <p:nvPr/>
              </p:nvPicPr>
              <p:blipFill>
                <a:blip r:embed="rId5"/>
                <a:srcRect l="57397" t="58884" r="37982" b="34954"/>
                <a:stretch>
                  <a:fillRect/>
                </a:stretch>
              </p:blipFill>
              <p:spPr>
                <a:xfrm>
                  <a:off x="3869420" y="3208053"/>
                  <a:ext cx="283299" cy="283299"/>
                </a:xfrm>
                <a:prstGeom prst="rect">
                  <a:avLst/>
                </a:prstGeom>
                <a:noFill/>
                <a:ln cap="flat">
                  <a:noFill/>
                </a:ln>
              </p:spPr>
            </p:pic>
            <p:pic>
              <p:nvPicPr>
                <p:cNvPr id="30" name="Picture 8">
                  <a:extLst>
                    <a:ext uri="{FF2B5EF4-FFF2-40B4-BE49-F238E27FC236}">
                      <a16:creationId xmlns:a16="http://schemas.microsoft.com/office/drawing/2014/main" id="{858451A7-E68F-4AA0-ADB1-CFDCD2900E1C}"/>
                    </a:ext>
                  </a:extLst>
                </p:cNvPr>
                <p:cNvPicPr>
                  <a:picLocks noChangeAspect="1"/>
                </p:cNvPicPr>
                <p:nvPr/>
              </p:nvPicPr>
              <p:blipFill>
                <a:blip r:embed="rId5"/>
                <a:srcRect l="57397" t="58884" r="37982" b="34954"/>
                <a:stretch>
                  <a:fillRect/>
                </a:stretch>
              </p:blipFill>
              <p:spPr>
                <a:xfrm>
                  <a:off x="3586231" y="3474628"/>
                  <a:ext cx="283299" cy="283299"/>
                </a:xfrm>
                <a:prstGeom prst="rect">
                  <a:avLst/>
                </a:prstGeom>
                <a:noFill/>
                <a:ln cap="flat">
                  <a:noFill/>
                </a:ln>
              </p:spPr>
            </p:pic>
          </p:grpSp>
          <p:pic>
            <p:nvPicPr>
              <p:cNvPr id="31" name="Picture 2" descr="Résultat de recherche d'images pour &quot;parapluie png&quot;">
                <a:extLst>
                  <a:ext uri="{FF2B5EF4-FFF2-40B4-BE49-F238E27FC236}">
                    <a16:creationId xmlns:a16="http://schemas.microsoft.com/office/drawing/2014/main" id="{7F5788C8-EBCE-4D81-A4DA-DBB2F3974AD3}"/>
                  </a:ext>
                </a:extLst>
              </p:cNvPr>
              <p:cNvPicPr>
                <a:picLocks noChangeAspect="1"/>
              </p:cNvPicPr>
              <p:nvPr/>
            </p:nvPicPr>
            <p:blipFill>
              <a:blip r:embed="rId8"/>
              <a:srcRect/>
              <a:stretch>
                <a:fillRect/>
              </a:stretch>
            </p:blipFill>
            <p:spPr>
              <a:xfrm>
                <a:off x="3198799" y="3090351"/>
                <a:ext cx="1028608" cy="839346"/>
              </a:xfrm>
              <a:prstGeom prst="rect">
                <a:avLst/>
              </a:prstGeom>
              <a:noFill/>
              <a:ln cap="flat">
                <a:noFill/>
              </a:ln>
            </p:spPr>
          </p:pic>
        </p:grpSp>
        <p:cxnSp>
          <p:nvCxnSpPr>
            <p:cNvPr id="32" name="Connecteur droit 3">
              <a:extLst>
                <a:ext uri="{FF2B5EF4-FFF2-40B4-BE49-F238E27FC236}">
                  <a16:creationId xmlns:a16="http://schemas.microsoft.com/office/drawing/2014/main" id="{518F0B64-7658-4BF6-AE44-03E56263A5B2}"/>
                </a:ext>
              </a:extLst>
            </p:cNvPr>
            <p:cNvCxnSpPr/>
            <p:nvPr/>
          </p:nvCxnSpPr>
          <p:spPr>
            <a:xfrm>
              <a:off x="3299584" y="3196349"/>
              <a:ext cx="847722" cy="0"/>
            </a:xfrm>
            <a:prstGeom prst="straightConnector1">
              <a:avLst/>
            </a:prstGeom>
            <a:noFill/>
            <a:ln w="28575" cap="flat">
              <a:solidFill>
                <a:srgbClr val="C00000"/>
              </a:solidFill>
              <a:prstDash val="solid"/>
              <a:miter/>
            </a:ln>
          </p:spPr>
        </p:cxnSp>
        <p:cxnSp>
          <p:nvCxnSpPr>
            <p:cNvPr id="33" name="Connecteur droit 33">
              <a:extLst>
                <a:ext uri="{FF2B5EF4-FFF2-40B4-BE49-F238E27FC236}">
                  <a16:creationId xmlns:a16="http://schemas.microsoft.com/office/drawing/2014/main" id="{5B1FBE0E-11A2-4928-A12E-B97E330B2A96}"/>
                </a:ext>
              </a:extLst>
            </p:cNvPr>
            <p:cNvCxnSpPr/>
            <p:nvPr/>
          </p:nvCxnSpPr>
          <p:spPr>
            <a:xfrm>
              <a:off x="3586121" y="4025664"/>
              <a:ext cx="283290" cy="0"/>
            </a:xfrm>
            <a:prstGeom prst="straightConnector1">
              <a:avLst/>
            </a:prstGeom>
            <a:noFill/>
            <a:ln w="28575" cap="flat">
              <a:solidFill>
                <a:srgbClr val="C00000"/>
              </a:solidFill>
              <a:prstDash val="solid"/>
              <a:miter/>
            </a:ln>
          </p:spPr>
        </p:cxnSp>
        <p:cxnSp>
          <p:nvCxnSpPr>
            <p:cNvPr id="34" name="Connecteur droit 36">
              <a:extLst>
                <a:ext uri="{FF2B5EF4-FFF2-40B4-BE49-F238E27FC236}">
                  <a16:creationId xmlns:a16="http://schemas.microsoft.com/office/drawing/2014/main" id="{95E1EF06-6C4C-422E-9467-F7822C081449}"/>
                </a:ext>
              </a:extLst>
            </p:cNvPr>
            <p:cNvCxnSpPr/>
            <p:nvPr/>
          </p:nvCxnSpPr>
          <p:spPr>
            <a:xfrm>
              <a:off x="3289243" y="3488317"/>
              <a:ext cx="296878" cy="0"/>
            </a:xfrm>
            <a:prstGeom prst="straightConnector1">
              <a:avLst/>
            </a:prstGeom>
            <a:noFill/>
            <a:ln w="28575" cap="flat">
              <a:solidFill>
                <a:srgbClr val="C00000"/>
              </a:solidFill>
              <a:prstDash val="solid"/>
              <a:miter/>
            </a:ln>
          </p:spPr>
        </p:cxnSp>
        <p:cxnSp>
          <p:nvCxnSpPr>
            <p:cNvPr id="35" name="Connecteur droit 38">
              <a:extLst>
                <a:ext uri="{FF2B5EF4-FFF2-40B4-BE49-F238E27FC236}">
                  <a16:creationId xmlns:a16="http://schemas.microsoft.com/office/drawing/2014/main" id="{C9D7383E-4F4C-45D6-ADF9-D0CBA125F1A4}"/>
                </a:ext>
              </a:extLst>
            </p:cNvPr>
            <p:cNvCxnSpPr/>
            <p:nvPr/>
          </p:nvCxnSpPr>
          <p:spPr>
            <a:xfrm>
              <a:off x="3299584" y="3204953"/>
              <a:ext cx="0" cy="298104"/>
            </a:xfrm>
            <a:prstGeom prst="straightConnector1">
              <a:avLst/>
            </a:prstGeom>
            <a:noFill/>
            <a:ln w="28575" cap="flat">
              <a:solidFill>
                <a:srgbClr val="C00000"/>
              </a:solidFill>
              <a:prstDash val="solid"/>
              <a:miter/>
            </a:ln>
          </p:spPr>
        </p:cxnSp>
        <p:cxnSp>
          <p:nvCxnSpPr>
            <p:cNvPr id="36" name="Connecteur droit 41">
              <a:extLst>
                <a:ext uri="{FF2B5EF4-FFF2-40B4-BE49-F238E27FC236}">
                  <a16:creationId xmlns:a16="http://schemas.microsoft.com/office/drawing/2014/main" id="{FB68E618-90A7-4CFC-872C-9F2DED73F3F9}"/>
                </a:ext>
              </a:extLst>
            </p:cNvPr>
            <p:cNvCxnSpPr/>
            <p:nvPr/>
          </p:nvCxnSpPr>
          <p:spPr>
            <a:xfrm>
              <a:off x="4147306" y="3178463"/>
              <a:ext cx="0" cy="298104"/>
            </a:xfrm>
            <a:prstGeom prst="straightConnector1">
              <a:avLst/>
            </a:prstGeom>
            <a:noFill/>
            <a:ln w="28575" cap="flat">
              <a:solidFill>
                <a:srgbClr val="C00000"/>
              </a:solidFill>
              <a:prstDash val="solid"/>
              <a:miter/>
            </a:ln>
          </p:spPr>
        </p:cxnSp>
        <p:cxnSp>
          <p:nvCxnSpPr>
            <p:cNvPr id="37" name="Connecteur droit 42">
              <a:extLst>
                <a:ext uri="{FF2B5EF4-FFF2-40B4-BE49-F238E27FC236}">
                  <a16:creationId xmlns:a16="http://schemas.microsoft.com/office/drawing/2014/main" id="{217E6EF7-2E20-4C38-A988-4EA77729AD6D}"/>
                </a:ext>
              </a:extLst>
            </p:cNvPr>
            <p:cNvCxnSpPr/>
            <p:nvPr/>
          </p:nvCxnSpPr>
          <p:spPr>
            <a:xfrm>
              <a:off x="3869411" y="3485144"/>
              <a:ext cx="296878" cy="0"/>
            </a:xfrm>
            <a:prstGeom prst="straightConnector1">
              <a:avLst/>
            </a:prstGeom>
            <a:noFill/>
            <a:ln w="28575" cap="flat">
              <a:solidFill>
                <a:srgbClr val="C00000"/>
              </a:solidFill>
              <a:prstDash val="solid"/>
              <a:miter/>
            </a:ln>
          </p:spPr>
        </p:cxnSp>
        <p:cxnSp>
          <p:nvCxnSpPr>
            <p:cNvPr id="38" name="Connecteur droit 43">
              <a:extLst>
                <a:ext uri="{FF2B5EF4-FFF2-40B4-BE49-F238E27FC236}">
                  <a16:creationId xmlns:a16="http://schemas.microsoft.com/office/drawing/2014/main" id="{76242547-DA42-4208-B1D2-33F029615E07}"/>
                </a:ext>
              </a:extLst>
            </p:cNvPr>
            <p:cNvCxnSpPr/>
            <p:nvPr/>
          </p:nvCxnSpPr>
          <p:spPr>
            <a:xfrm flipH="1">
              <a:off x="3582765" y="3503057"/>
              <a:ext cx="3356" cy="532126"/>
            </a:xfrm>
            <a:prstGeom prst="straightConnector1">
              <a:avLst/>
            </a:prstGeom>
            <a:noFill/>
            <a:ln w="28575" cap="flat">
              <a:solidFill>
                <a:srgbClr val="C00000"/>
              </a:solidFill>
              <a:prstDash val="solid"/>
              <a:miter/>
            </a:ln>
          </p:spPr>
        </p:cxnSp>
        <p:cxnSp>
          <p:nvCxnSpPr>
            <p:cNvPr id="39" name="Connecteur droit 46">
              <a:extLst>
                <a:ext uri="{FF2B5EF4-FFF2-40B4-BE49-F238E27FC236}">
                  <a16:creationId xmlns:a16="http://schemas.microsoft.com/office/drawing/2014/main" id="{E111A4B7-30C8-4874-862F-89F6D260D2C0}"/>
                </a:ext>
              </a:extLst>
            </p:cNvPr>
            <p:cNvCxnSpPr/>
            <p:nvPr/>
          </p:nvCxnSpPr>
          <p:spPr>
            <a:xfrm flipH="1">
              <a:off x="3855841" y="3487357"/>
              <a:ext cx="3347" cy="532116"/>
            </a:xfrm>
            <a:prstGeom prst="straightConnector1">
              <a:avLst/>
            </a:prstGeom>
            <a:noFill/>
            <a:ln w="28575" cap="flat">
              <a:solidFill>
                <a:srgbClr val="C00000"/>
              </a:solidFill>
              <a:prstDash val="solid"/>
              <a:miter/>
            </a:ln>
          </p:spPr>
        </p:cxnSp>
      </p:grpSp>
      <p:sp>
        <p:nvSpPr>
          <p:cNvPr id="40" name="Rectangle 48">
            <a:extLst>
              <a:ext uri="{FF2B5EF4-FFF2-40B4-BE49-F238E27FC236}">
                <a16:creationId xmlns:a16="http://schemas.microsoft.com/office/drawing/2014/main" id="{CBE0FAED-F49D-46CF-9EB8-39A9FBF73CED}"/>
              </a:ext>
            </a:extLst>
          </p:cNvPr>
          <p:cNvSpPr/>
          <p:nvPr/>
        </p:nvSpPr>
        <p:spPr>
          <a:xfrm>
            <a:off x="3063852" y="2916451"/>
            <a:ext cx="269208" cy="822694"/>
          </a:xfrm>
          <a:prstGeom prst="rect">
            <a:avLst/>
          </a:pr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1" name="Rectangle 49">
            <a:extLst>
              <a:ext uri="{FF2B5EF4-FFF2-40B4-BE49-F238E27FC236}">
                <a16:creationId xmlns:a16="http://schemas.microsoft.com/office/drawing/2014/main" id="{D616F7BF-0ED0-4AB5-AE98-FB56B79B5CB7}"/>
              </a:ext>
            </a:extLst>
          </p:cNvPr>
          <p:cNvSpPr/>
          <p:nvPr/>
        </p:nvSpPr>
        <p:spPr>
          <a:xfrm>
            <a:off x="3321740" y="4021394"/>
            <a:ext cx="521345" cy="573182"/>
          </a:xfrm>
          <a:prstGeom prst="rect">
            <a:avLst/>
          </a:pr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42" name="Picture 8" descr="Résultat de recherche d'images pour &quot;fire png&quot;">
            <a:extLst>
              <a:ext uri="{FF2B5EF4-FFF2-40B4-BE49-F238E27FC236}">
                <a16:creationId xmlns:a16="http://schemas.microsoft.com/office/drawing/2014/main" id="{EA25EFBE-D816-4F92-A626-138C1D7A55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675499E-A94A-4550-9F17-D47F422139FE}"/>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0" action="ppaction://hlinksldjump"/>
              </a:rPr>
              <a:t>Sommaire</a:t>
            </a:r>
            <a:endParaRPr lang="fr-FR" dirty="0">
              <a:solidFill>
                <a:srgbClr val="FF505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129">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CED07CDB-AB75-479C-93B6-718350D85E9D}"/>
              </a:ext>
            </a:extLst>
          </p:cNvPr>
          <p:cNvPicPr>
            <a:picLocks noChangeAspect="1"/>
          </p:cNvPicPr>
          <p:nvPr/>
        </p:nvPicPr>
        <p:blipFill>
          <a:blip r:embed="rId3"/>
          <a:srcRect/>
          <a:stretch>
            <a:fillRect/>
          </a:stretch>
        </p:blipFill>
        <p:spPr>
          <a:xfrm>
            <a:off x="3683797" y="239636"/>
            <a:ext cx="4824410" cy="369993"/>
          </a:xfrm>
          <a:prstGeom prst="rect">
            <a:avLst/>
          </a:prstGeom>
          <a:noFill/>
          <a:ln cap="flat">
            <a:noFill/>
          </a:ln>
        </p:spPr>
      </p:pic>
      <p:grpSp>
        <p:nvGrpSpPr>
          <p:cNvPr id="3" name="Group 2">
            <a:extLst>
              <a:ext uri="{FF2B5EF4-FFF2-40B4-BE49-F238E27FC236}">
                <a16:creationId xmlns:a16="http://schemas.microsoft.com/office/drawing/2014/main" id="{74812C53-E94E-4A87-9B85-64B79DA55560}"/>
              </a:ext>
            </a:extLst>
          </p:cNvPr>
          <p:cNvGrpSpPr/>
          <p:nvPr/>
        </p:nvGrpSpPr>
        <p:grpSpPr>
          <a:xfrm>
            <a:off x="2040282" y="1579744"/>
            <a:ext cx="3036539" cy="4107932"/>
            <a:chOff x="2040282" y="1579744"/>
            <a:chExt cx="3036539" cy="4107932"/>
          </a:xfrm>
        </p:grpSpPr>
        <p:pic>
          <p:nvPicPr>
            <p:cNvPr id="4" name="Picture 2">
              <a:extLst>
                <a:ext uri="{FF2B5EF4-FFF2-40B4-BE49-F238E27FC236}">
                  <a16:creationId xmlns:a16="http://schemas.microsoft.com/office/drawing/2014/main" id="{E452E236-6724-42D0-B1A0-FF17DAE426F0}"/>
                </a:ext>
              </a:extLst>
            </p:cNvPr>
            <p:cNvPicPr>
              <a:picLocks noChangeAspect="1"/>
            </p:cNvPicPr>
            <p:nvPr/>
          </p:nvPicPr>
          <p:blipFill>
            <a:blip r:embed="rId4"/>
            <a:srcRect l="50000" t="9313" r="9721" b="18033"/>
            <a:stretch>
              <a:fillRect/>
            </a:stretch>
          </p:blipFill>
          <p:spPr>
            <a:xfrm>
              <a:off x="2040282" y="1579744"/>
              <a:ext cx="3036539" cy="4107932"/>
            </a:xfrm>
            <a:prstGeom prst="rect">
              <a:avLst/>
            </a:prstGeom>
            <a:noFill/>
            <a:ln cap="flat">
              <a:noFill/>
            </a:ln>
          </p:spPr>
        </p:pic>
        <p:pic>
          <p:nvPicPr>
            <p:cNvPr id="5" name="Picture 2">
              <a:extLst>
                <a:ext uri="{FF2B5EF4-FFF2-40B4-BE49-F238E27FC236}">
                  <a16:creationId xmlns:a16="http://schemas.microsoft.com/office/drawing/2014/main" id="{8F65BC82-1982-4C6E-9A23-34FA533DB16F}"/>
                </a:ext>
              </a:extLst>
            </p:cNvPr>
            <p:cNvPicPr>
              <a:picLocks noChangeAspect="1"/>
            </p:cNvPicPr>
            <p:nvPr/>
          </p:nvPicPr>
          <p:blipFill>
            <a:blip r:embed="rId4"/>
            <a:srcRect l="70290" t="32331" r="22220" b="37551"/>
            <a:stretch>
              <a:fillRect/>
            </a:stretch>
          </p:blipFill>
          <p:spPr>
            <a:xfrm>
              <a:off x="4390244" y="2885882"/>
              <a:ext cx="564623" cy="1702905"/>
            </a:xfrm>
            <a:prstGeom prst="rect">
              <a:avLst/>
            </a:prstGeom>
            <a:noFill/>
            <a:ln cap="flat">
              <a:noFill/>
            </a:ln>
          </p:spPr>
        </p:pic>
        <p:pic>
          <p:nvPicPr>
            <p:cNvPr id="6" name="Picture 2">
              <a:extLst>
                <a:ext uri="{FF2B5EF4-FFF2-40B4-BE49-F238E27FC236}">
                  <a16:creationId xmlns:a16="http://schemas.microsoft.com/office/drawing/2014/main" id="{AEA74EFD-1F0C-4030-A21E-41B6576B50E0}"/>
                </a:ext>
              </a:extLst>
            </p:cNvPr>
            <p:cNvPicPr>
              <a:picLocks noChangeAspect="1"/>
            </p:cNvPicPr>
            <p:nvPr/>
          </p:nvPicPr>
          <p:blipFill>
            <a:blip r:embed="rId4"/>
            <a:srcRect l="70290" t="32331" r="22220" b="37551"/>
            <a:stretch>
              <a:fillRect/>
            </a:stretch>
          </p:blipFill>
          <p:spPr>
            <a:xfrm>
              <a:off x="3825630" y="2885882"/>
              <a:ext cx="564623" cy="1702905"/>
            </a:xfrm>
            <a:prstGeom prst="rect">
              <a:avLst/>
            </a:prstGeom>
            <a:noFill/>
            <a:ln cap="flat">
              <a:noFill/>
            </a:ln>
          </p:spPr>
        </p:pic>
        <p:pic>
          <p:nvPicPr>
            <p:cNvPr id="7" name="Picture 2">
              <a:extLst>
                <a:ext uri="{FF2B5EF4-FFF2-40B4-BE49-F238E27FC236}">
                  <a16:creationId xmlns:a16="http://schemas.microsoft.com/office/drawing/2014/main" id="{42692F8D-FBC8-4533-8A1D-A31233A865AC}"/>
                </a:ext>
              </a:extLst>
            </p:cNvPr>
            <p:cNvPicPr>
              <a:picLocks noChangeAspect="1"/>
            </p:cNvPicPr>
            <p:nvPr/>
          </p:nvPicPr>
          <p:blipFill>
            <a:blip r:embed="rId4"/>
            <a:srcRect l="70290" t="32331" r="22220" b="37551"/>
            <a:stretch>
              <a:fillRect/>
            </a:stretch>
          </p:blipFill>
          <p:spPr>
            <a:xfrm>
              <a:off x="3301368" y="2885882"/>
              <a:ext cx="564623" cy="1702905"/>
            </a:xfrm>
            <a:prstGeom prst="rect">
              <a:avLst/>
            </a:prstGeom>
            <a:noFill/>
            <a:ln cap="flat">
              <a:noFill/>
            </a:ln>
          </p:spPr>
        </p:pic>
        <p:pic>
          <p:nvPicPr>
            <p:cNvPr id="8" name="Picture 2">
              <a:extLst>
                <a:ext uri="{FF2B5EF4-FFF2-40B4-BE49-F238E27FC236}">
                  <a16:creationId xmlns:a16="http://schemas.microsoft.com/office/drawing/2014/main" id="{C82D3A54-63BE-4C4E-ADEF-F70A5E79D0F5}"/>
                </a:ext>
              </a:extLst>
            </p:cNvPr>
            <p:cNvPicPr>
              <a:picLocks noChangeAspect="1"/>
            </p:cNvPicPr>
            <p:nvPr/>
          </p:nvPicPr>
          <p:blipFill>
            <a:blip r:embed="rId4"/>
            <a:srcRect l="70290" t="32331" r="22220" b="37551"/>
            <a:stretch>
              <a:fillRect/>
            </a:stretch>
          </p:blipFill>
          <p:spPr>
            <a:xfrm>
              <a:off x="2766965" y="2885882"/>
              <a:ext cx="564623" cy="1702905"/>
            </a:xfrm>
            <a:prstGeom prst="rect">
              <a:avLst/>
            </a:prstGeom>
            <a:noFill/>
            <a:ln cap="flat">
              <a:noFill/>
            </a:ln>
          </p:spPr>
        </p:pic>
        <p:pic>
          <p:nvPicPr>
            <p:cNvPr id="9" name="Picture 2">
              <a:extLst>
                <a:ext uri="{FF2B5EF4-FFF2-40B4-BE49-F238E27FC236}">
                  <a16:creationId xmlns:a16="http://schemas.microsoft.com/office/drawing/2014/main" id="{87635889-B475-4716-A295-A9A9D250E120}"/>
                </a:ext>
              </a:extLst>
            </p:cNvPr>
            <p:cNvPicPr>
              <a:picLocks noChangeAspect="1"/>
            </p:cNvPicPr>
            <p:nvPr/>
          </p:nvPicPr>
          <p:blipFill>
            <a:blip r:embed="rId4"/>
            <a:srcRect l="70290" t="32331" r="22220" b="37551"/>
            <a:stretch>
              <a:fillRect/>
            </a:stretch>
          </p:blipFill>
          <p:spPr>
            <a:xfrm>
              <a:off x="2207407" y="2885882"/>
              <a:ext cx="564623" cy="1702905"/>
            </a:xfrm>
            <a:prstGeom prst="rect">
              <a:avLst/>
            </a:prstGeom>
            <a:noFill/>
            <a:ln cap="flat">
              <a:noFill/>
            </a:ln>
          </p:spPr>
        </p:pic>
      </p:grpSp>
      <p:sp>
        <p:nvSpPr>
          <p:cNvPr id="10" name="Rectangle 23">
            <a:extLst>
              <a:ext uri="{FF2B5EF4-FFF2-40B4-BE49-F238E27FC236}">
                <a16:creationId xmlns:a16="http://schemas.microsoft.com/office/drawing/2014/main" id="{B465AB0E-3382-418E-8BDD-A6D594F1AEB3}"/>
              </a:ext>
            </a:extLst>
          </p:cNvPr>
          <p:cNvSpPr/>
          <p:nvPr/>
        </p:nvSpPr>
        <p:spPr>
          <a:xfrm>
            <a:off x="2024124" y="1561548"/>
            <a:ext cx="3052706" cy="1342531"/>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Rectangle 24">
            <a:extLst>
              <a:ext uri="{FF2B5EF4-FFF2-40B4-BE49-F238E27FC236}">
                <a16:creationId xmlns:a16="http://schemas.microsoft.com/office/drawing/2014/main" id="{FA402A74-558B-467C-AE14-820514C42023}"/>
              </a:ext>
            </a:extLst>
          </p:cNvPr>
          <p:cNvSpPr/>
          <p:nvPr/>
        </p:nvSpPr>
        <p:spPr>
          <a:xfrm>
            <a:off x="2040291" y="4588797"/>
            <a:ext cx="3052706" cy="1098880"/>
          </a:xfrm>
          <a:prstGeom prst="rect">
            <a:avLst/>
          </a:prstGeom>
          <a:solidFill>
            <a:srgbClr val="000000">
              <a:alpha val="76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2" name="Picture 19">
            <a:extLst>
              <a:ext uri="{FF2B5EF4-FFF2-40B4-BE49-F238E27FC236}">
                <a16:creationId xmlns:a16="http://schemas.microsoft.com/office/drawing/2014/main" id="{A5972518-623E-4024-94BD-AF757C5C3411}"/>
              </a:ext>
            </a:extLst>
          </p:cNvPr>
          <p:cNvPicPr>
            <a:picLocks noChangeAspect="1"/>
          </p:cNvPicPr>
          <p:nvPr/>
        </p:nvPicPr>
        <p:blipFill>
          <a:blip r:embed="rId4"/>
          <a:srcRect l="17323" t="23305" r="60865" b="47585"/>
          <a:stretch>
            <a:fillRect/>
          </a:stretch>
        </p:blipFill>
        <p:spPr>
          <a:xfrm>
            <a:off x="6962771" y="2801904"/>
            <a:ext cx="1662114" cy="1663604"/>
          </a:xfrm>
          <a:prstGeom prst="rect">
            <a:avLst/>
          </a:prstGeom>
          <a:noFill/>
          <a:ln cap="flat">
            <a:noFill/>
          </a:ln>
        </p:spPr>
      </p:pic>
      <p:sp>
        <p:nvSpPr>
          <p:cNvPr id="13" name="Rectangle 118">
            <a:extLst>
              <a:ext uri="{FF2B5EF4-FFF2-40B4-BE49-F238E27FC236}">
                <a16:creationId xmlns:a16="http://schemas.microsoft.com/office/drawing/2014/main" id="{DC71AF5C-8ACF-450A-B932-A5CDE068856E}"/>
              </a:ext>
            </a:extLst>
          </p:cNvPr>
          <p:cNvSpPr/>
          <p:nvPr/>
        </p:nvSpPr>
        <p:spPr>
          <a:xfrm>
            <a:off x="2223491" y="2922276"/>
            <a:ext cx="820399" cy="1671815"/>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4" name="Rectangle 124">
            <a:extLst>
              <a:ext uri="{FF2B5EF4-FFF2-40B4-BE49-F238E27FC236}">
                <a16:creationId xmlns:a16="http://schemas.microsoft.com/office/drawing/2014/main" id="{E0079A69-5423-4AA1-9BF1-FFE415616C1A}"/>
              </a:ext>
            </a:extLst>
          </p:cNvPr>
          <p:cNvSpPr/>
          <p:nvPr/>
        </p:nvSpPr>
        <p:spPr>
          <a:xfrm>
            <a:off x="4107192" y="2922276"/>
            <a:ext cx="837892" cy="1656993"/>
          </a:xfrm>
          <a:prstGeom prst="rect">
            <a:avLst/>
          </a:prstGeom>
          <a:solidFill>
            <a:srgbClr val="C32727">
              <a:alpha val="33000"/>
            </a:srgbClr>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5" name="Picture 10">
            <a:extLst>
              <a:ext uri="{FF2B5EF4-FFF2-40B4-BE49-F238E27FC236}">
                <a16:creationId xmlns:a16="http://schemas.microsoft.com/office/drawing/2014/main" id="{498B0FAA-52A3-4462-85D6-C651B0E92685}"/>
              </a:ext>
            </a:extLst>
          </p:cNvPr>
          <p:cNvPicPr>
            <a:picLocks noChangeAspect="1"/>
          </p:cNvPicPr>
          <p:nvPr/>
        </p:nvPicPr>
        <p:blipFill>
          <a:blip r:embed="rId4"/>
          <a:srcRect l="84835" t="47675" r="11116" b="37711"/>
          <a:stretch>
            <a:fillRect/>
          </a:stretch>
        </p:blipFill>
        <p:spPr>
          <a:xfrm>
            <a:off x="3052166" y="3747906"/>
            <a:ext cx="266684" cy="822694"/>
          </a:xfrm>
          <a:prstGeom prst="rect">
            <a:avLst/>
          </a:prstGeom>
          <a:noFill/>
          <a:ln cap="flat">
            <a:noFill/>
          </a:ln>
        </p:spPr>
      </p:pic>
      <p:pic>
        <p:nvPicPr>
          <p:cNvPr id="16" name="Picture 8">
            <a:extLst>
              <a:ext uri="{FF2B5EF4-FFF2-40B4-BE49-F238E27FC236}">
                <a16:creationId xmlns:a16="http://schemas.microsoft.com/office/drawing/2014/main" id="{B9FAADBA-2E4C-4CB6-A7BC-0B5DF2E93721}"/>
              </a:ext>
            </a:extLst>
          </p:cNvPr>
          <p:cNvPicPr>
            <a:picLocks noChangeAspect="1"/>
          </p:cNvPicPr>
          <p:nvPr/>
        </p:nvPicPr>
        <p:blipFill>
          <a:blip r:embed="rId5"/>
          <a:srcRect l="79844" t="64949" r="10625" b="22291"/>
          <a:stretch>
            <a:fillRect/>
          </a:stretch>
        </p:blipFill>
        <p:spPr>
          <a:xfrm>
            <a:off x="3035990" y="2919624"/>
            <a:ext cx="551355" cy="553605"/>
          </a:xfrm>
          <a:prstGeom prst="rect">
            <a:avLst/>
          </a:prstGeom>
          <a:noFill/>
          <a:ln cap="flat">
            <a:noFill/>
          </a:ln>
        </p:spPr>
      </p:pic>
      <p:pic>
        <p:nvPicPr>
          <p:cNvPr id="17" name="Picture 24" descr="Résultat de recherche d'images pour &quot;diablo II Inventory&quot;">
            <a:extLst>
              <a:ext uri="{FF2B5EF4-FFF2-40B4-BE49-F238E27FC236}">
                <a16:creationId xmlns:a16="http://schemas.microsoft.com/office/drawing/2014/main" id="{2F1C04B9-C4A0-4B7C-BDDC-A9D20F936231}"/>
              </a:ext>
            </a:extLst>
          </p:cNvPr>
          <p:cNvPicPr>
            <a:picLocks noChangeAspect="1"/>
          </p:cNvPicPr>
          <p:nvPr/>
        </p:nvPicPr>
        <p:blipFill>
          <a:blip r:embed="rId6"/>
          <a:srcRect l="37376" t="23501" r="58937" b="62042"/>
          <a:stretch>
            <a:fillRect/>
          </a:stretch>
        </p:blipFill>
        <p:spPr>
          <a:xfrm>
            <a:off x="3829269" y="3747631"/>
            <a:ext cx="271055" cy="797091"/>
          </a:xfrm>
          <a:prstGeom prst="rect">
            <a:avLst/>
          </a:prstGeom>
          <a:noFill/>
          <a:ln cap="flat">
            <a:noFill/>
          </a:ln>
        </p:spPr>
      </p:pic>
      <p:pic>
        <p:nvPicPr>
          <p:cNvPr id="18" name="Picture 24" descr="Résultat de recherche d'images pour &quot;diablo II Inventory&quot;">
            <a:extLst>
              <a:ext uri="{FF2B5EF4-FFF2-40B4-BE49-F238E27FC236}">
                <a16:creationId xmlns:a16="http://schemas.microsoft.com/office/drawing/2014/main" id="{B27D9E01-6F1C-41B6-A90F-4DC5EFDA1305}"/>
              </a:ext>
            </a:extLst>
          </p:cNvPr>
          <p:cNvPicPr>
            <a:picLocks noChangeAspect="1"/>
          </p:cNvPicPr>
          <p:nvPr/>
        </p:nvPicPr>
        <p:blipFill>
          <a:blip r:embed="rId6"/>
          <a:srcRect l="37376" t="23501" r="58937" b="62042"/>
          <a:stretch>
            <a:fillRect/>
          </a:stretch>
        </p:blipFill>
        <p:spPr>
          <a:xfrm>
            <a:off x="3569872" y="3745062"/>
            <a:ext cx="271055" cy="797091"/>
          </a:xfrm>
          <a:prstGeom prst="rect">
            <a:avLst/>
          </a:prstGeom>
          <a:noFill/>
          <a:ln cap="flat">
            <a:noFill/>
          </a:ln>
        </p:spPr>
      </p:pic>
      <p:pic>
        <p:nvPicPr>
          <p:cNvPr id="19" name="Image 109" descr="Une image contenant assis, table, noir, différent&#10;&#10;Description générée automatiquement">
            <a:extLst>
              <a:ext uri="{FF2B5EF4-FFF2-40B4-BE49-F238E27FC236}">
                <a16:creationId xmlns:a16="http://schemas.microsoft.com/office/drawing/2014/main" id="{DF71A55F-3326-4154-802C-AC7A4FBF15B8}"/>
              </a:ext>
            </a:extLst>
          </p:cNvPr>
          <p:cNvPicPr>
            <a:picLocks noChangeAspect="1"/>
          </p:cNvPicPr>
          <p:nvPr/>
        </p:nvPicPr>
        <p:blipFill>
          <a:blip r:embed="rId7"/>
          <a:srcRect l="19095" t="57472" r="73495" b="37542"/>
          <a:stretch>
            <a:fillRect/>
          </a:stretch>
        </p:blipFill>
        <p:spPr>
          <a:xfrm>
            <a:off x="3587931" y="2919843"/>
            <a:ext cx="564623" cy="285000"/>
          </a:xfrm>
          <a:prstGeom prst="rect">
            <a:avLst/>
          </a:prstGeom>
          <a:noFill/>
          <a:ln cap="flat">
            <a:noFill/>
          </a:ln>
        </p:spPr>
      </p:pic>
      <p:pic>
        <p:nvPicPr>
          <p:cNvPr id="20" name="Image 111" descr="Une image contenant assis, table, noir, différent&#10;&#10;Description générée automatiquement">
            <a:extLst>
              <a:ext uri="{FF2B5EF4-FFF2-40B4-BE49-F238E27FC236}">
                <a16:creationId xmlns:a16="http://schemas.microsoft.com/office/drawing/2014/main" id="{1E9FA5F3-7B6F-436B-8DE5-07AD5B5026CD}"/>
              </a:ext>
            </a:extLst>
          </p:cNvPr>
          <p:cNvPicPr>
            <a:picLocks noChangeAspect="1"/>
          </p:cNvPicPr>
          <p:nvPr/>
        </p:nvPicPr>
        <p:blipFill>
          <a:blip r:embed="rId7"/>
          <a:srcRect l="74014" t="54376" r="22250" b="40457"/>
          <a:stretch>
            <a:fillRect/>
          </a:stretch>
        </p:blipFill>
        <p:spPr>
          <a:xfrm>
            <a:off x="3834124" y="3460601"/>
            <a:ext cx="274292" cy="284460"/>
          </a:xfrm>
          <a:prstGeom prst="rect">
            <a:avLst/>
          </a:prstGeom>
          <a:noFill/>
          <a:ln cap="flat">
            <a:noFill/>
          </a:ln>
        </p:spPr>
      </p:pic>
      <p:sp>
        <p:nvSpPr>
          <p:cNvPr id="21" name="TextBox 1">
            <a:extLst>
              <a:ext uri="{FF2B5EF4-FFF2-40B4-BE49-F238E27FC236}">
                <a16:creationId xmlns:a16="http://schemas.microsoft.com/office/drawing/2014/main" id="{1BD2C80D-A0CA-4444-B48C-77D67F12AD1A}"/>
              </a:ext>
            </a:extLst>
          </p:cNvPr>
          <p:cNvSpPr txBox="1"/>
          <p:nvPr/>
        </p:nvSpPr>
        <p:spPr>
          <a:xfrm>
            <a:off x="3588453" y="907304"/>
            <a:ext cx="4919755" cy="40011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FF5050"/>
                </a:solidFill>
                <a:uFillTx/>
                <a:latin typeface="Calibri"/>
              </a:rPr>
              <a:t>Difficile (3) – Solution 2 en 2 mouvements</a:t>
            </a:r>
          </a:p>
        </p:txBody>
      </p:sp>
      <p:sp>
        <p:nvSpPr>
          <p:cNvPr id="22" name="ZoneTexte 30">
            <a:extLst>
              <a:ext uri="{FF2B5EF4-FFF2-40B4-BE49-F238E27FC236}">
                <a16:creationId xmlns:a16="http://schemas.microsoft.com/office/drawing/2014/main" id="{75BDAC1F-046B-42B7-B75F-1B1A6B8C1D55}"/>
              </a:ext>
            </a:extLst>
          </p:cNvPr>
          <p:cNvSpPr txBox="1"/>
          <p:nvPr/>
        </p:nvSpPr>
        <p:spPr>
          <a:xfrm>
            <a:off x="5654183" y="4681060"/>
            <a:ext cx="5025002" cy="9233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Le joueur à déplacé la ceinture vers la droite et le masque vers le haut afin de mettre le parapluie à sa place. </a:t>
            </a:r>
          </a:p>
        </p:txBody>
      </p:sp>
      <p:grpSp>
        <p:nvGrpSpPr>
          <p:cNvPr id="23" name="Groupe 21">
            <a:extLst>
              <a:ext uri="{FF2B5EF4-FFF2-40B4-BE49-F238E27FC236}">
                <a16:creationId xmlns:a16="http://schemas.microsoft.com/office/drawing/2014/main" id="{F112D570-1057-45FC-AEA6-181AB7C4D16C}"/>
              </a:ext>
            </a:extLst>
          </p:cNvPr>
          <p:cNvGrpSpPr/>
          <p:nvPr/>
        </p:nvGrpSpPr>
        <p:grpSpPr>
          <a:xfrm>
            <a:off x="2920456" y="3351047"/>
            <a:ext cx="1028608" cy="944831"/>
            <a:chOff x="2920456" y="3351047"/>
            <a:chExt cx="1028608" cy="944831"/>
          </a:xfrm>
        </p:grpSpPr>
        <p:grpSp>
          <p:nvGrpSpPr>
            <p:cNvPr id="24" name="Groupe 117">
              <a:extLst>
                <a:ext uri="{FF2B5EF4-FFF2-40B4-BE49-F238E27FC236}">
                  <a16:creationId xmlns:a16="http://schemas.microsoft.com/office/drawing/2014/main" id="{0C832ABD-F8C9-454C-A687-852070534891}"/>
                </a:ext>
              </a:extLst>
            </p:cNvPr>
            <p:cNvGrpSpPr/>
            <p:nvPr/>
          </p:nvGrpSpPr>
          <p:grpSpPr>
            <a:xfrm>
              <a:off x="2920456" y="3351047"/>
              <a:ext cx="1028608" cy="944831"/>
              <a:chOff x="2920456" y="3351047"/>
              <a:chExt cx="1028608" cy="944831"/>
            </a:xfrm>
          </p:grpSpPr>
          <p:grpSp>
            <p:nvGrpSpPr>
              <p:cNvPr id="25" name="Groupe 119">
                <a:extLst>
                  <a:ext uri="{FF2B5EF4-FFF2-40B4-BE49-F238E27FC236}">
                    <a16:creationId xmlns:a16="http://schemas.microsoft.com/office/drawing/2014/main" id="{6DBB1B6A-8433-48C7-B0F4-2891E7E19364}"/>
                  </a:ext>
                </a:extLst>
              </p:cNvPr>
              <p:cNvGrpSpPr/>
              <p:nvPr/>
            </p:nvGrpSpPr>
            <p:grpSpPr>
              <a:xfrm>
                <a:off x="3024698" y="3462540"/>
                <a:ext cx="849669" cy="833338"/>
                <a:chOff x="3024698" y="3462540"/>
                <a:chExt cx="849669" cy="833338"/>
              </a:xfrm>
            </p:grpSpPr>
            <p:pic>
              <p:nvPicPr>
                <p:cNvPr id="26" name="Picture 8">
                  <a:extLst>
                    <a:ext uri="{FF2B5EF4-FFF2-40B4-BE49-F238E27FC236}">
                      <a16:creationId xmlns:a16="http://schemas.microsoft.com/office/drawing/2014/main" id="{8ACB0872-E372-4C1F-B55E-E5A3876CCDD1}"/>
                    </a:ext>
                  </a:extLst>
                </p:cNvPr>
                <p:cNvPicPr>
                  <a:picLocks noChangeAspect="1"/>
                </p:cNvPicPr>
                <p:nvPr/>
              </p:nvPicPr>
              <p:blipFill>
                <a:blip r:embed="rId5"/>
                <a:srcRect l="57397" t="58884" r="37982" b="34954"/>
                <a:stretch>
                  <a:fillRect/>
                </a:stretch>
              </p:blipFill>
              <p:spPr>
                <a:xfrm>
                  <a:off x="3307768" y="4012579"/>
                  <a:ext cx="283299" cy="283299"/>
                </a:xfrm>
                <a:prstGeom prst="rect">
                  <a:avLst/>
                </a:prstGeom>
                <a:noFill/>
                <a:ln cap="flat">
                  <a:noFill/>
                </a:ln>
              </p:spPr>
            </p:pic>
            <p:pic>
              <p:nvPicPr>
                <p:cNvPr id="27" name="Picture 8">
                  <a:extLst>
                    <a:ext uri="{FF2B5EF4-FFF2-40B4-BE49-F238E27FC236}">
                      <a16:creationId xmlns:a16="http://schemas.microsoft.com/office/drawing/2014/main" id="{24A19D1D-EFFD-402F-8550-B6FB61B73535}"/>
                    </a:ext>
                  </a:extLst>
                </p:cNvPr>
                <p:cNvPicPr>
                  <a:picLocks noChangeAspect="1"/>
                </p:cNvPicPr>
                <p:nvPr/>
              </p:nvPicPr>
              <p:blipFill>
                <a:blip r:embed="rId5"/>
                <a:srcRect l="57397" t="58884" r="37982" b="34954"/>
                <a:stretch>
                  <a:fillRect/>
                </a:stretch>
              </p:blipFill>
              <p:spPr>
                <a:xfrm>
                  <a:off x="3307878" y="3465640"/>
                  <a:ext cx="283299" cy="283299"/>
                </a:xfrm>
                <a:prstGeom prst="rect">
                  <a:avLst/>
                </a:prstGeom>
                <a:noFill/>
                <a:ln cap="flat">
                  <a:noFill/>
                </a:ln>
              </p:spPr>
            </p:pic>
            <p:pic>
              <p:nvPicPr>
                <p:cNvPr id="28" name="Picture 8">
                  <a:extLst>
                    <a:ext uri="{FF2B5EF4-FFF2-40B4-BE49-F238E27FC236}">
                      <a16:creationId xmlns:a16="http://schemas.microsoft.com/office/drawing/2014/main" id="{EE33029F-105C-4A8F-B9A1-5DCF6CB1B6B2}"/>
                    </a:ext>
                  </a:extLst>
                </p:cNvPr>
                <p:cNvPicPr>
                  <a:picLocks noChangeAspect="1"/>
                </p:cNvPicPr>
                <p:nvPr/>
              </p:nvPicPr>
              <p:blipFill>
                <a:blip r:embed="rId5"/>
                <a:srcRect l="57397" t="58884" r="37982" b="34954"/>
                <a:stretch>
                  <a:fillRect/>
                </a:stretch>
              </p:blipFill>
              <p:spPr>
                <a:xfrm>
                  <a:off x="3024698" y="3462540"/>
                  <a:ext cx="283299" cy="283299"/>
                </a:xfrm>
                <a:prstGeom prst="rect">
                  <a:avLst/>
                </a:prstGeom>
                <a:noFill/>
                <a:ln cap="flat">
                  <a:noFill/>
                </a:ln>
              </p:spPr>
            </p:pic>
            <p:pic>
              <p:nvPicPr>
                <p:cNvPr id="29" name="Picture 8">
                  <a:extLst>
                    <a:ext uri="{FF2B5EF4-FFF2-40B4-BE49-F238E27FC236}">
                      <a16:creationId xmlns:a16="http://schemas.microsoft.com/office/drawing/2014/main" id="{62E7DD67-008D-40E8-B563-89F0D2AFC761}"/>
                    </a:ext>
                  </a:extLst>
                </p:cNvPr>
                <p:cNvPicPr>
                  <a:picLocks noChangeAspect="1"/>
                </p:cNvPicPr>
                <p:nvPr/>
              </p:nvPicPr>
              <p:blipFill>
                <a:blip r:embed="rId5"/>
                <a:srcRect l="57397" t="58884" r="37982" b="34954"/>
                <a:stretch>
                  <a:fillRect/>
                </a:stretch>
              </p:blipFill>
              <p:spPr>
                <a:xfrm>
                  <a:off x="3591068" y="3468748"/>
                  <a:ext cx="283299" cy="283299"/>
                </a:xfrm>
                <a:prstGeom prst="rect">
                  <a:avLst/>
                </a:prstGeom>
                <a:noFill/>
                <a:ln cap="flat">
                  <a:noFill/>
                </a:ln>
              </p:spPr>
            </p:pic>
            <p:pic>
              <p:nvPicPr>
                <p:cNvPr id="30" name="Picture 8">
                  <a:extLst>
                    <a:ext uri="{FF2B5EF4-FFF2-40B4-BE49-F238E27FC236}">
                      <a16:creationId xmlns:a16="http://schemas.microsoft.com/office/drawing/2014/main" id="{B6C90EE6-98B6-456B-99B9-6EA2FCDD734B}"/>
                    </a:ext>
                  </a:extLst>
                </p:cNvPr>
                <p:cNvPicPr>
                  <a:picLocks noChangeAspect="1"/>
                </p:cNvPicPr>
                <p:nvPr/>
              </p:nvPicPr>
              <p:blipFill>
                <a:blip r:embed="rId5"/>
                <a:srcRect l="57397" t="58884" r="37982" b="34954"/>
                <a:stretch>
                  <a:fillRect/>
                </a:stretch>
              </p:blipFill>
              <p:spPr>
                <a:xfrm>
                  <a:off x="3307878" y="3735314"/>
                  <a:ext cx="283299" cy="283299"/>
                </a:xfrm>
                <a:prstGeom prst="rect">
                  <a:avLst/>
                </a:prstGeom>
                <a:noFill/>
                <a:ln cap="flat">
                  <a:noFill/>
                </a:ln>
              </p:spPr>
            </p:pic>
          </p:grpSp>
          <p:pic>
            <p:nvPicPr>
              <p:cNvPr id="31" name="Picture 2" descr="Résultat de recherche d'images pour &quot;parapluie png&quot;">
                <a:extLst>
                  <a:ext uri="{FF2B5EF4-FFF2-40B4-BE49-F238E27FC236}">
                    <a16:creationId xmlns:a16="http://schemas.microsoft.com/office/drawing/2014/main" id="{9212BD44-FBE3-47BB-9788-81B1DC07FC19}"/>
                  </a:ext>
                </a:extLst>
              </p:cNvPr>
              <p:cNvPicPr>
                <a:picLocks noChangeAspect="1"/>
              </p:cNvPicPr>
              <p:nvPr/>
            </p:nvPicPr>
            <p:blipFill>
              <a:blip r:embed="rId8"/>
              <a:srcRect/>
              <a:stretch>
                <a:fillRect/>
              </a:stretch>
            </p:blipFill>
            <p:spPr>
              <a:xfrm>
                <a:off x="2920456" y="3351047"/>
                <a:ext cx="1028608" cy="839346"/>
              </a:xfrm>
              <a:prstGeom prst="rect">
                <a:avLst/>
              </a:prstGeom>
              <a:noFill/>
              <a:ln cap="flat">
                <a:noFill/>
              </a:ln>
            </p:spPr>
          </p:pic>
        </p:grpSp>
        <p:cxnSp>
          <p:nvCxnSpPr>
            <p:cNvPr id="32" name="Connecteur droit 3">
              <a:extLst>
                <a:ext uri="{FF2B5EF4-FFF2-40B4-BE49-F238E27FC236}">
                  <a16:creationId xmlns:a16="http://schemas.microsoft.com/office/drawing/2014/main" id="{C3104A6F-BB2A-427D-8873-1AE7435B5929}"/>
                </a:ext>
              </a:extLst>
            </p:cNvPr>
            <p:cNvCxnSpPr/>
            <p:nvPr/>
          </p:nvCxnSpPr>
          <p:spPr>
            <a:xfrm>
              <a:off x="3021232" y="3457035"/>
              <a:ext cx="847731" cy="0"/>
            </a:xfrm>
            <a:prstGeom prst="straightConnector1">
              <a:avLst/>
            </a:prstGeom>
            <a:noFill/>
            <a:ln w="28575" cap="flat">
              <a:solidFill>
                <a:srgbClr val="C00000"/>
              </a:solidFill>
              <a:prstDash val="solid"/>
              <a:miter/>
            </a:ln>
          </p:spPr>
        </p:cxnSp>
        <p:cxnSp>
          <p:nvCxnSpPr>
            <p:cNvPr id="33" name="Connecteur droit 33">
              <a:extLst>
                <a:ext uri="{FF2B5EF4-FFF2-40B4-BE49-F238E27FC236}">
                  <a16:creationId xmlns:a16="http://schemas.microsoft.com/office/drawing/2014/main" id="{EFEFD6EE-CED4-46FC-A01B-30571A316126}"/>
                </a:ext>
              </a:extLst>
            </p:cNvPr>
            <p:cNvCxnSpPr/>
            <p:nvPr/>
          </p:nvCxnSpPr>
          <p:spPr>
            <a:xfrm>
              <a:off x="3307768" y="4286350"/>
              <a:ext cx="283300" cy="0"/>
            </a:xfrm>
            <a:prstGeom prst="straightConnector1">
              <a:avLst/>
            </a:prstGeom>
            <a:noFill/>
            <a:ln w="28575" cap="flat">
              <a:solidFill>
                <a:srgbClr val="C00000"/>
              </a:solidFill>
              <a:prstDash val="solid"/>
              <a:miter/>
            </a:ln>
          </p:spPr>
        </p:cxnSp>
        <p:cxnSp>
          <p:nvCxnSpPr>
            <p:cNvPr id="34" name="Connecteur droit 36">
              <a:extLst>
                <a:ext uri="{FF2B5EF4-FFF2-40B4-BE49-F238E27FC236}">
                  <a16:creationId xmlns:a16="http://schemas.microsoft.com/office/drawing/2014/main" id="{A783793E-2912-473F-8117-50EAEF1C27D0}"/>
                </a:ext>
              </a:extLst>
            </p:cNvPr>
            <p:cNvCxnSpPr/>
            <p:nvPr/>
          </p:nvCxnSpPr>
          <p:spPr>
            <a:xfrm>
              <a:off x="3010899" y="3749012"/>
              <a:ext cx="296869" cy="0"/>
            </a:xfrm>
            <a:prstGeom prst="straightConnector1">
              <a:avLst/>
            </a:prstGeom>
            <a:noFill/>
            <a:ln w="28575" cap="flat">
              <a:solidFill>
                <a:srgbClr val="C00000"/>
              </a:solidFill>
              <a:prstDash val="solid"/>
              <a:miter/>
            </a:ln>
          </p:spPr>
        </p:cxnSp>
        <p:cxnSp>
          <p:nvCxnSpPr>
            <p:cNvPr id="35" name="Connecteur droit 38">
              <a:extLst>
                <a:ext uri="{FF2B5EF4-FFF2-40B4-BE49-F238E27FC236}">
                  <a16:creationId xmlns:a16="http://schemas.microsoft.com/office/drawing/2014/main" id="{ECF610DE-EEEE-465D-B0C3-0AD2516CB1DC}"/>
                </a:ext>
              </a:extLst>
            </p:cNvPr>
            <p:cNvCxnSpPr/>
            <p:nvPr/>
          </p:nvCxnSpPr>
          <p:spPr>
            <a:xfrm>
              <a:off x="3021232" y="3465640"/>
              <a:ext cx="0" cy="298112"/>
            </a:xfrm>
            <a:prstGeom prst="straightConnector1">
              <a:avLst/>
            </a:prstGeom>
            <a:noFill/>
            <a:ln w="28575" cap="flat">
              <a:solidFill>
                <a:srgbClr val="C00000"/>
              </a:solidFill>
              <a:prstDash val="solid"/>
              <a:miter/>
            </a:ln>
          </p:spPr>
        </p:cxnSp>
        <p:cxnSp>
          <p:nvCxnSpPr>
            <p:cNvPr id="36" name="Connecteur droit 41">
              <a:extLst>
                <a:ext uri="{FF2B5EF4-FFF2-40B4-BE49-F238E27FC236}">
                  <a16:creationId xmlns:a16="http://schemas.microsoft.com/office/drawing/2014/main" id="{9702901A-575D-49C7-86A8-06434B7E83D5}"/>
                </a:ext>
              </a:extLst>
            </p:cNvPr>
            <p:cNvCxnSpPr/>
            <p:nvPr/>
          </p:nvCxnSpPr>
          <p:spPr>
            <a:xfrm>
              <a:off x="3868963" y="3439149"/>
              <a:ext cx="0" cy="298113"/>
            </a:xfrm>
            <a:prstGeom prst="straightConnector1">
              <a:avLst/>
            </a:prstGeom>
            <a:noFill/>
            <a:ln w="28575" cap="flat">
              <a:solidFill>
                <a:srgbClr val="C00000"/>
              </a:solidFill>
              <a:prstDash val="solid"/>
              <a:miter/>
            </a:ln>
          </p:spPr>
        </p:cxnSp>
        <p:cxnSp>
          <p:nvCxnSpPr>
            <p:cNvPr id="37" name="Connecteur droit 42">
              <a:extLst>
                <a:ext uri="{FF2B5EF4-FFF2-40B4-BE49-F238E27FC236}">
                  <a16:creationId xmlns:a16="http://schemas.microsoft.com/office/drawing/2014/main" id="{89019497-CFC4-4495-AC47-D5A4E858632C}"/>
                </a:ext>
              </a:extLst>
            </p:cNvPr>
            <p:cNvCxnSpPr/>
            <p:nvPr/>
          </p:nvCxnSpPr>
          <p:spPr>
            <a:xfrm>
              <a:off x="3591068" y="3745839"/>
              <a:ext cx="296869" cy="0"/>
            </a:xfrm>
            <a:prstGeom prst="straightConnector1">
              <a:avLst/>
            </a:prstGeom>
            <a:noFill/>
            <a:ln w="28575" cap="flat">
              <a:solidFill>
                <a:srgbClr val="C00000"/>
              </a:solidFill>
              <a:prstDash val="solid"/>
              <a:miter/>
            </a:ln>
          </p:spPr>
        </p:cxnSp>
        <p:cxnSp>
          <p:nvCxnSpPr>
            <p:cNvPr id="38" name="Connecteur droit 43">
              <a:extLst>
                <a:ext uri="{FF2B5EF4-FFF2-40B4-BE49-F238E27FC236}">
                  <a16:creationId xmlns:a16="http://schemas.microsoft.com/office/drawing/2014/main" id="{B31D0415-AB2D-4827-B539-5265BAC71EDF}"/>
                </a:ext>
              </a:extLst>
            </p:cNvPr>
            <p:cNvCxnSpPr/>
            <p:nvPr/>
          </p:nvCxnSpPr>
          <p:spPr>
            <a:xfrm flipH="1">
              <a:off x="3304422" y="3763752"/>
              <a:ext cx="3346" cy="532126"/>
            </a:xfrm>
            <a:prstGeom prst="straightConnector1">
              <a:avLst/>
            </a:prstGeom>
            <a:noFill/>
            <a:ln w="28575" cap="flat">
              <a:solidFill>
                <a:srgbClr val="C00000"/>
              </a:solidFill>
              <a:prstDash val="solid"/>
              <a:miter/>
            </a:ln>
          </p:spPr>
        </p:cxnSp>
        <p:cxnSp>
          <p:nvCxnSpPr>
            <p:cNvPr id="39" name="Connecteur droit 46">
              <a:extLst>
                <a:ext uri="{FF2B5EF4-FFF2-40B4-BE49-F238E27FC236}">
                  <a16:creationId xmlns:a16="http://schemas.microsoft.com/office/drawing/2014/main" id="{9C3A8833-99D4-4231-AAEE-666322798D5F}"/>
                </a:ext>
              </a:extLst>
            </p:cNvPr>
            <p:cNvCxnSpPr/>
            <p:nvPr/>
          </p:nvCxnSpPr>
          <p:spPr>
            <a:xfrm flipH="1">
              <a:off x="3577489" y="3748043"/>
              <a:ext cx="3356" cy="532126"/>
            </a:xfrm>
            <a:prstGeom prst="straightConnector1">
              <a:avLst/>
            </a:prstGeom>
            <a:noFill/>
            <a:ln w="28575" cap="flat">
              <a:solidFill>
                <a:srgbClr val="C00000"/>
              </a:solidFill>
              <a:prstDash val="solid"/>
              <a:miter/>
            </a:ln>
          </p:spPr>
        </p:cxnSp>
      </p:grpSp>
      <p:sp>
        <p:nvSpPr>
          <p:cNvPr id="40" name="Rectangle 39">
            <a:extLst>
              <a:ext uri="{FF2B5EF4-FFF2-40B4-BE49-F238E27FC236}">
                <a16:creationId xmlns:a16="http://schemas.microsoft.com/office/drawing/2014/main" id="{FEA16712-E025-46B5-A5CF-B8E4F8586002}"/>
              </a:ext>
            </a:extLst>
          </p:cNvPr>
          <p:cNvSpPr/>
          <p:nvPr/>
        </p:nvSpPr>
        <p:spPr>
          <a:xfrm>
            <a:off x="3063852" y="2916451"/>
            <a:ext cx="521345" cy="573182"/>
          </a:xfrm>
          <a:prstGeom prst="rect">
            <a:avLst/>
          </a:pr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1" name="Rectangle 40">
            <a:extLst>
              <a:ext uri="{FF2B5EF4-FFF2-40B4-BE49-F238E27FC236}">
                <a16:creationId xmlns:a16="http://schemas.microsoft.com/office/drawing/2014/main" id="{ABA27D05-2783-460F-9906-B1026BB768A2}"/>
              </a:ext>
            </a:extLst>
          </p:cNvPr>
          <p:cNvSpPr/>
          <p:nvPr/>
        </p:nvSpPr>
        <p:spPr>
          <a:xfrm>
            <a:off x="3606768" y="2931026"/>
            <a:ext cx="521345" cy="292141"/>
          </a:xfrm>
          <a:prstGeom prst="rect">
            <a:avLst/>
          </a:prstGeom>
          <a:noFill/>
          <a:ln w="38103" cap="flat">
            <a:solidFill>
              <a:srgbClr val="C32727"/>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42" name="Picture 8" descr="Résultat de recherche d'images pour &quot;fire png&quot;">
            <a:extLst>
              <a:ext uri="{FF2B5EF4-FFF2-40B4-BE49-F238E27FC236}">
                <a16:creationId xmlns:a16="http://schemas.microsoft.com/office/drawing/2014/main" id="{39D3F5BD-CD74-41E1-A679-0C9651FD71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667" y="6277886"/>
            <a:ext cx="509477" cy="515201"/>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B9974CE6-AE78-4266-A6E2-0969760E18FD}"/>
              </a:ext>
            </a:extLst>
          </p:cNvPr>
          <p:cNvSpPr/>
          <p:nvPr/>
        </p:nvSpPr>
        <p:spPr>
          <a:xfrm>
            <a:off x="578460" y="6436311"/>
            <a:ext cx="1140056" cy="369332"/>
          </a:xfrm>
          <a:prstGeom prst="rect">
            <a:avLst/>
          </a:prstGeom>
        </p:spPr>
        <p:txBody>
          <a:bodyPr wrap="none">
            <a:spAutoFit/>
          </a:bodyPr>
          <a:lstStyle/>
          <a:p>
            <a:pPr lvl="0" defTabSz="457200">
              <a:defRPr sz="1800" b="0" i="0" u="none" strike="noStrike" kern="0" cap="none" spc="0" baseline="0">
                <a:solidFill>
                  <a:srgbClr val="000000"/>
                </a:solidFill>
                <a:uFillTx/>
              </a:defRPr>
            </a:pPr>
            <a:r>
              <a:rPr lang="fr-FR" dirty="0">
                <a:solidFill>
                  <a:srgbClr val="FF5050"/>
                </a:solidFill>
                <a:hlinkClick r:id="rId10" action="ppaction://hlinksldjump"/>
              </a:rPr>
              <a:t>Sommaire</a:t>
            </a:r>
            <a:endParaRPr lang="fr-FR" dirty="0">
              <a:solidFill>
                <a:srgbClr val="FF5050"/>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95A91521-F026-4FF1-B248-1CB2D8E8081D}"/>
              </a:ext>
            </a:extLst>
          </p:cNvPr>
          <p:cNvPicPr>
            <a:picLocks noChangeAspect="1"/>
          </p:cNvPicPr>
          <p:nvPr/>
        </p:nvPicPr>
        <p:blipFill>
          <a:blip r:embed="rId2"/>
          <a:srcRect/>
          <a:stretch>
            <a:fillRect/>
          </a:stretch>
        </p:blipFill>
        <p:spPr>
          <a:xfrm>
            <a:off x="2724153" y="2681285"/>
            <a:ext cx="6934196" cy="968797"/>
          </a:xfrm>
          <a:prstGeom prst="rect">
            <a:avLst/>
          </a:prstGeom>
          <a:noFill/>
          <a:ln cap="flat">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130">
    <p:spTree>
      <p:nvGrpSpPr>
        <p:cNvPr id="1" name=""/>
        <p:cNvGrpSpPr/>
        <p:nvPr/>
      </p:nvGrpSpPr>
      <p:grpSpPr>
        <a:xfrm>
          <a:off x="0" y="0"/>
          <a:ext cx="0" cy="0"/>
          <a:chOff x="0" y="0"/>
          <a:chExt cx="0" cy="0"/>
        </a:xfrm>
      </p:grpSpPr>
      <p:pic>
        <p:nvPicPr>
          <p:cNvPr id="2" name="Picture 2" descr="ABCDEFGHIJKLMNOPQRSTUVWXYZ">
            <a:extLst>
              <a:ext uri="{FF2B5EF4-FFF2-40B4-BE49-F238E27FC236}">
                <a16:creationId xmlns:a16="http://schemas.microsoft.com/office/drawing/2014/main" id="{901A0A35-C416-4ED7-9E3F-229B131A1EC8}"/>
              </a:ext>
            </a:extLst>
          </p:cNvPr>
          <p:cNvPicPr>
            <a:picLocks noChangeAspect="1"/>
          </p:cNvPicPr>
          <p:nvPr/>
        </p:nvPicPr>
        <p:blipFill>
          <a:blip r:embed="rId2"/>
          <a:srcRect/>
          <a:stretch>
            <a:fillRect/>
          </a:stretch>
        </p:blipFill>
        <p:spPr>
          <a:xfrm>
            <a:off x="4748214" y="319089"/>
            <a:ext cx="2695578" cy="376604"/>
          </a:xfrm>
          <a:prstGeom prst="rect">
            <a:avLst/>
          </a:prstGeom>
          <a:noFill/>
          <a:ln cap="flat">
            <a:noFill/>
          </a:ln>
        </p:spPr>
      </p:pic>
      <p:sp>
        <p:nvSpPr>
          <p:cNvPr id="3" name="ZoneTexte 4">
            <a:extLst>
              <a:ext uri="{FF2B5EF4-FFF2-40B4-BE49-F238E27FC236}">
                <a16:creationId xmlns:a16="http://schemas.microsoft.com/office/drawing/2014/main" id="{DF745E40-93CA-4E93-B26A-200AE660BD37}"/>
              </a:ext>
            </a:extLst>
          </p:cNvPr>
          <p:cNvSpPr txBox="1"/>
          <p:nvPr/>
        </p:nvSpPr>
        <p:spPr>
          <a:xfrm>
            <a:off x="600570" y="2237435"/>
            <a:ext cx="10990859" cy="203132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Dans l’ordre des features à développer :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	1) </a:t>
            </a:r>
            <a:r>
              <a:rPr lang="fr-FR" sz="1800" b="0" i="0" u="none" strike="noStrike" kern="1200" cap="none" spc="0" baseline="0" dirty="0">
                <a:solidFill>
                  <a:srgbClr val="FF5050"/>
                </a:solidFill>
                <a:uFillTx/>
                <a:latin typeface="Calibri"/>
                <a:hlinkClick r:id="rId3" action="ppaction://hlinksldjump"/>
              </a:rPr>
              <a:t>Le système d’inventaire </a:t>
            </a:r>
            <a:endParaRPr lang="fr-FR" sz="1800" b="0" i="0" u="none" strike="noStrike" kern="1200" cap="none" spc="0" baseline="0" dirty="0">
              <a:solidFill>
                <a:srgbClr val="FF505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	2) </a:t>
            </a:r>
            <a:r>
              <a:rPr lang="fr-FR" sz="1800" b="0" i="0" u="none" strike="noStrike" kern="1200" cap="none" spc="0" baseline="0" dirty="0">
                <a:solidFill>
                  <a:srgbClr val="FF5050"/>
                </a:solidFill>
                <a:uFillTx/>
                <a:latin typeface="Calibri"/>
                <a:hlinkClick r:id="rId4" action="ppaction://hlinksldjump"/>
              </a:rPr>
              <a:t>Les items qui s’ancrent dans l’inventaire selon leur forme</a:t>
            </a:r>
            <a:endParaRPr lang="fr-FR" sz="1800" b="0" i="0" u="none" strike="noStrike" kern="1200" cap="none" spc="0" baseline="0" dirty="0">
              <a:solidFill>
                <a:srgbClr val="FF505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	3) </a:t>
            </a:r>
            <a:r>
              <a:rPr lang="fr-FR" sz="1800" b="0" i="0" u="none" strike="noStrike" kern="1200" cap="none" spc="0" baseline="0" dirty="0">
                <a:solidFill>
                  <a:srgbClr val="FF5050"/>
                </a:solidFill>
                <a:uFillTx/>
                <a:latin typeface="Calibri"/>
                <a:hlinkClick r:id="rId5" action="ppaction://hlinksldjump"/>
              </a:rPr>
              <a:t>Le curseur qui peut prendre et déplacer un item</a:t>
            </a:r>
            <a:endParaRPr lang="fr-FR" sz="1800" b="0" i="0" u="none" strike="noStrike" kern="1200" cap="none" spc="0" baseline="0" dirty="0">
              <a:solidFill>
                <a:srgbClr val="FF505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dirty="0">
                <a:solidFill>
                  <a:srgbClr val="FF5050"/>
                </a:solidFill>
                <a:latin typeface="Calibri"/>
              </a:rPr>
              <a:t>	4) Les différentes difficultés : </a:t>
            </a:r>
            <a:r>
              <a:rPr lang="fr-FR" dirty="0">
                <a:solidFill>
                  <a:srgbClr val="FF5050"/>
                </a:solidFill>
                <a:latin typeface="Calibri"/>
                <a:hlinkClick r:id="rId6" action="ppaction://hlinksldjump"/>
              </a:rPr>
              <a:t>Facile</a:t>
            </a:r>
            <a:r>
              <a:rPr lang="fr-FR" dirty="0">
                <a:solidFill>
                  <a:srgbClr val="FF5050"/>
                </a:solidFill>
                <a:latin typeface="Calibri"/>
              </a:rPr>
              <a:t>, </a:t>
            </a:r>
            <a:r>
              <a:rPr lang="fr-FR" dirty="0">
                <a:solidFill>
                  <a:srgbClr val="FF5050"/>
                </a:solidFill>
                <a:latin typeface="Calibri"/>
                <a:hlinkClick r:id="rId7" action="ppaction://hlinksldjump"/>
              </a:rPr>
              <a:t>Moyenne</a:t>
            </a:r>
            <a:r>
              <a:rPr lang="fr-FR" dirty="0">
                <a:solidFill>
                  <a:srgbClr val="FF5050"/>
                </a:solidFill>
                <a:latin typeface="Calibri"/>
              </a:rPr>
              <a:t>, </a:t>
            </a:r>
            <a:r>
              <a:rPr lang="fr-FR" dirty="0">
                <a:solidFill>
                  <a:srgbClr val="FF5050"/>
                </a:solidFill>
                <a:latin typeface="Calibri"/>
                <a:hlinkClick r:id="rId8" action="ppaction://hlinksldjump"/>
              </a:rPr>
              <a:t>Difficile</a:t>
            </a:r>
            <a:endParaRPr lang="fr-FR" dirty="0">
              <a:solidFill>
                <a:srgbClr val="FF5050"/>
              </a:solidFill>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	5) </a:t>
            </a:r>
            <a:r>
              <a:rPr lang="fr-FR" sz="1800" b="0" i="0" u="none" strike="noStrike" kern="1200" cap="none" spc="0" baseline="0" dirty="0">
                <a:solidFill>
                  <a:srgbClr val="FF5050"/>
                </a:solidFill>
                <a:uFillTx/>
                <a:latin typeface="Calibri"/>
                <a:hlinkClick r:id="rId9" action="ppaction://hlinksldjump"/>
              </a:rPr>
              <a:t>Les Level Design</a:t>
            </a:r>
            <a:endParaRPr lang="fr-FR" sz="1800" b="0" i="0" u="none" strike="noStrike" kern="1200" cap="none" spc="0" baseline="0" dirty="0">
              <a:solidFill>
                <a:srgbClr val="FF505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5050"/>
                </a:solidFill>
                <a:uFillTx/>
                <a:latin typeface="Calibri"/>
              </a:rPr>
              <a:t>	4) </a:t>
            </a:r>
            <a:r>
              <a:rPr lang="fr-FR" sz="1800" b="0" i="0" u="none" strike="noStrike" kern="1200" cap="none" spc="0" baseline="0" dirty="0">
                <a:solidFill>
                  <a:srgbClr val="FF5050"/>
                </a:solidFill>
                <a:uFillTx/>
                <a:latin typeface="Calibri"/>
                <a:hlinkClick r:id="rId10" action="ppaction://hlinksldjump"/>
              </a:rPr>
              <a:t>Habillage Artistique</a:t>
            </a:r>
            <a:endParaRPr lang="fr-FR" sz="1800" b="0" i="0" u="none" strike="noStrike" kern="1200" cap="none" spc="0" baseline="0" dirty="0">
              <a:solidFill>
                <a:srgbClr val="FF5050"/>
              </a:solidFill>
              <a:uFillTx/>
              <a:latin typeface="Calibri"/>
            </a:endParaRPr>
          </a:p>
        </p:txBody>
      </p:sp>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Office%20Theme</Template>
  <TotalTime>3440</TotalTime>
  <Words>4326</Words>
  <Application>Microsoft Office PowerPoint</Application>
  <PresentationFormat>Grand écran</PresentationFormat>
  <Paragraphs>565</Paragraphs>
  <Slides>95</Slides>
  <Notes>56</Notes>
  <HiddenSlides>0</HiddenSlides>
  <MMClips>2</MMClips>
  <ScaleCrop>false</ScaleCrop>
  <HeadingPairs>
    <vt:vector size="6" baseType="variant">
      <vt:variant>
        <vt:lpstr>Polices utilisées</vt:lpstr>
      </vt:variant>
      <vt:variant>
        <vt:i4>3</vt:i4>
      </vt:variant>
      <vt:variant>
        <vt:lpstr>Thème</vt:lpstr>
      </vt:variant>
      <vt:variant>
        <vt:i4>2</vt:i4>
      </vt:variant>
      <vt:variant>
        <vt:lpstr>Titres des diapositives</vt:lpstr>
      </vt:variant>
      <vt:variant>
        <vt:i4>95</vt:i4>
      </vt:variant>
    </vt:vector>
  </HeadingPairs>
  <TitlesOfParts>
    <vt:vector size="100" baseType="lpstr">
      <vt:lpstr>Calibri</vt:lpstr>
      <vt:lpstr>Arial</vt:lpstr>
      <vt:lpstr>Calibri Light</vt:lpstr>
      <vt:lpstr>1_Office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Alexandre COURTIN</dc:creator>
  <cp:lastModifiedBy>COURTIN Alexandre</cp:lastModifiedBy>
  <cp:revision>135</cp:revision>
  <dcterms:created xsi:type="dcterms:W3CDTF">2019-11-06T08:58:04Z</dcterms:created>
  <dcterms:modified xsi:type="dcterms:W3CDTF">2019-11-13T23:44:03Z</dcterms:modified>
</cp:coreProperties>
</file>